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3"/>
    <p:sldMasterId id="2147483686" r:id="rId4"/>
    <p:sldMasterId id="2147483705" r:id="rId5"/>
    <p:sldMasterId id="2147483724" r:id="rId6"/>
  </p:sldMasterIdLst>
  <p:notesMasterIdLst>
    <p:notesMasterId r:id="rId8"/>
  </p:notesMasterIdLst>
  <p:sldIdLst>
    <p:sldId id="257" r:id="rId7"/>
    <p:sldId id="414" r:id="rId9"/>
    <p:sldId id="315" r:id="rId10"/>
    <p:sldId id="413" r:id="rId11"/>
    <p:sldId id="389" r:id="rId12"/>
    <p:sldId id="386" r:id="rId13"/>
    <p:sldId id="387" r:id="rId14"/>
    <p:sldId id="385" r:id="rId15"/>
    <p:sldId id="380" r:id="rId16"/>
    <p:sldId id="404" r:id="rId17"/>
    <p:sldId id="382" r:id="rId18"/>
    <p:sldId id="399" r:id="rId19"/>
    <p:sldId id="400" r:id="rId20"/>
    <p:sldId id="398" r:id="rId21"/>
    <p:sldId id="383" r:id="rId22"/>
    <p:sldId id="405" r:id="rId23"/>
    <p:sldId id="259" r:id="rId24"/>
  </p:sldIdLst>
  <p:sldSz cx="9144000" cy="6858000" type="screen4x3"/>
  <p:notesSz cx="6858000" cy="9144000"/>
  <p:custDataLst>
    <p:tags r:id="rId28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29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59"/>
        <p:guide pos="291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8" Type="http://schemas.openxmlformats.org/officeDocument/2006/relationships/tags" Target="tags/tag765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788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8853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08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089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8089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7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9113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7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9113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7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9113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7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9113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42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42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9421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image" Target="../media/image1.emf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image" Target="../media/image1.emf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74.xml"/><Relationship Id="rId8" Type="http://schemas.openxmlformats.org/officeDocument/2006/relationships/tags" Target="../tags/tag73.xml"/><Relationship Id="rId7" Type="http://schemas.openxmlformats.org/officeDocument/2006/relationships/tags" Target="../tags/tag72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image" Target="../media/image1.emf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0" Type="http://schemas.openxmlformats.org/officeDocument/2006/relationships/tags" Target="../tags/tag75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82.xml"/><Relationship Id="rId8" Type="http://schemas.openxmlformats.org/officeDocument/2006/relationships/tags" Target="../tags/tag81.xml"/><Relationship Id="rId7" Type="http://schemas.openxmlformats.org/officeDocument/2006/relationships/tags" Target="../tags/tag80.xml"/><Relationship Id="rId6" Type="http://schemas.openxmlformats.org/officeDocument/2006/relationships/image" Target="../media/image1.emf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89.xml"/><Relationship Id="rId8" Type="http://schemas.openxmlformats.org/officeDocument/2006/relationships/tags" Target="../tags/tag88.xml"/><Relationship Id="rId7" Type="http://schemas.openxmlformats.org/officeDocument/2006/relationships/tags" Target="../tags/tag87.xml"/><Relationship Id="rId6" Type="http://schemas.openxmlformats.org/officeDocument/2006/relationships/tags" Target="../tags/tag86.xml"/><Relationship Id="rId5" Type="http://schemas.openxmlformats.org/officeDocument/2006/relationships/image" Target="../media/image1.emf"/><Relationship Id="rId4" Type="http://schemas.openxmlformats.org/officeDocument/2006/relationships/tags" Target="../tags/tag85.xml"/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0" Type="http://schemas.openxmlformats.org/officeDocument/2006/relationships/tags" Target="../tags/tag90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2.xml"/><Relationship Id="rId7" Type="http://schemas.openxmlformats.org/officeDocument/2006/relationships/tags" Target="../tags/tag101.xml"/><Relationship Id="rId6" Type="http://schemas.openxmlformats.org/officeDocument/2006/relationships/tags" Target="../tags/tag100.xml"/><Relationship Id="rId5" Type="http://schemas.openxmlformats.org/officeDocument/2006/relationships/image" Target="../media/image1.emf"/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08.xml"/><Relationship Id="rId7" Type="http://schemas.openxmlformats.org/officeDocument/2006/relationships/tags" Target="../tags/tag107.xml"/><Relationship Id="rId6" Type="http://schemas.openxmlformats.org/officeDocument/2006/relationships/tags" Target="../tags/tag106.xml"/><Relationship Id="rId5" Type="http://schemas.openxmlformats.org/officeDocument/2006/relationships/tags" Target="../tags/tag105.xml"/><Relationship Id="rId4" Type="http://schemas.openxmlformats.org/officeDocument/2006/relationships/image" Target="../media/image1.emf"/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14.xml"/><Relationship Id="rId7" Type="http://schemas.openxmlformats.org/officeDocument/2006/relationships/tags" Target="../tags/tag113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image" Target="../media/image1.emf"/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21.xml"/><Relationship Id="rId8" Type="http://schemas.openxmlformats.org/officeDocument/2006/relationships/tags" Target="../tags/tag120.xml"/><Relationship Id="rId7" Type="http://schemas.openxmlformats.org/officeDocument/2006/relationships/tags" Target="../tags/tag119.xml"/><Relationship Id="rId6" Type="http://schemas.openxmlformats.org/officeDocument/2006/relationships/tags" Target="../tags/tag118.xml"/><Relationship Id="rId5" Type="http://schemas.openxmlformats.org/officeDocument/2006/relationships/image" Target="../media/image1.emf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0" Type="http://schemas.openxmlformats.org/officeDocument/2006/relationships/tags" Target="../tags/tag122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35.xml"/><Relationship Id="rId8" Type="http://schemas.openxmlformats.org/officeDocument/2006/relationships/tags" Target="../tags/tag134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image" Target="../media/image1.emf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2" Type="http://schemas.openxmlformats.org/officeDocument/2006/relationships/tags" Target="../tags/tag138.xml"/><Relationship Id="rId11" Type="http://schemas.openxmlformats.org/officeDocument/2006/relationships/tags" Target="../tags/tag137.xml"/><Relationship Id="rId10" Type="http://schemas.openxmlformats.org/officeDocument/2006/relationships/tags" Target="../tags/tag13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image" Target="../media/image1.emf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143.xml"/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image" Target="../media/image1.emf"/><Relationship Id="rId3" Type="http://schemas.openxmlformats.org/officeDocument/2006/relationships/tags" Target="../tags/tag140.xml"/><Relationship Id="rId2" Type="http://schemas.openxmlformats.org/officeDocument/2006/relationships/tags" Target="../tags/tag139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jpeg"/><Relationship Id="rId8" Type="http://schemas.openxmlformats.org/officeDocument/2006/relationships/tags" Target="../tags/tag150.xml"/><Relationship Id="rId7" Type="http://schemas.openxmlformats.org/officeDocument/2006/relationships/tags" Target="../tags/tag149.xml"/><Relationship Id="rId6" Type="http://schemas.openxmlformats.org/officeDocument/2006/relationships/tags" Target="../tags/tag148.xml"/><Relationship Id="rId5" Type="http://schemas.openxmlformats.org/officeDocument/2006/relationships/tags" Target="../tags/tag147.xml"/><Relationship Id="rId4" Type="http://schemas.openxmlformats.org/officeDocument/2006/relationships/tags" Target="../tags/tag146.xml"/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2" Type="http://schemas.openxmlformats.org/officeDocument/2006/relationships/tags" Target="../tags/tag153.xml"/><Relationship Id="rId11" Type="http://schemas.openxmlformats.org/officeDocument/2006/relationships/tags" Target="../tags/tag152.xml"/><Relationship Id="rId10" Type="http://schemas.openxmlformats.org/officeDocument/2006/relationships/tags" Target="../tags/tag151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image" Target="../media/image1.emf"/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67.xml"/><Relationship Id="rId8" Type="http://schemas.openxmlformats.org/officeDocument/2006/relationships/tags" Target="../tags/tag166.xml"/><Relationship Id="rId7" Type="http://schemas.openxmlformats.org/officeDocument/2006/relationships/tags" Target="../tags/tag165.xml"/><Relationship Id="rId6" Type="http://schemas.openxmlformats.org/officeDocument/2006/relationships/tags" Target="../tags/tag164.xml"/><Relationship Id="rId5" Type="http://schemas.openxmlformats.org/officeDocument/2006/relationships/tags" Target="../tags/tag163.xml"/><Relationship Id="rId4" Type="http://schemas.openxmlformats.org/officeDocument/2006/relationships/image" Target="../media/image1.emf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7" Type="http://schemas.openxmlformats.org/officeDocument/2006/relationships/tags" Target="../tags/tag172.xml"/><Relationship Id="rId6" Type="http://schemas.openxmlformats.org/officeDocument/2006/relationships/tags" Target="../tags/tag171.xml"/><Relationship Id="rId5" Type="http://schemas.openxmlformats.org/officeDocument/2006/relationships/image" Target="../media/image3.jpeg"/><Relationship Id="rId4" Type="http://schemas.openxmlformats.org/officeDocument/2006/relationships/tags" Target="../tags/tag170.xml"/><Relationship Id="rId3" Type="http://schemas.openxmlformats.org/officeDocument/2006/relationships/tags" Target="../tags/tag169.xml"/><Relationship Id="rId2" Type="http://schemas.openxmlformats.org/officeDocument/2006/relationships/tags" Target="../tags/tag168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4" Type="http://schemas.openxmlformats.org/officeDocument/2006/relationships/tags" Target="../tags/tag176.xml"/><Relationship Id="rId3" Type="http://schemas.openxmlformats.org/officeDocument/2006/relationships/tags" Target="../tags/tag175.xml"/><Relationship Id="rId2" Type="http://schemas.openxmlformats.org/officeDocument/2006/relationships/tags" Target="../tags/tag174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83.xml"/><Relationship Id="rId8" Type="http://schemas.openxmlformats.org/officeDocument/2006/relationships/tags" Target="../tags/tag182.xml"/><Relationship Id="rId7" Type="http://schemas.openxmlformats.org/officeDocument/2006/relationships/tags" Target="../tags/tag181.xml"/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image" Target="../media/image1.emf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190.xml"/><Relationship Id="rId8" Type="http://schemas.openxmlformats.org/officeDocument/2006/relationships/tags" Target="../tags/tag189.xml"/><Relationship Id="rId7" Type="http://schemas.openxmlformats.org/officeDocument/2006/relationships/tags" Target="../tags/tag188.xml"/><Relationship Id="rId6" Type="http://schemas.openxmlformats.org/officeDocument/2006/relationships/tags" Target="../tags/tag187.xml"/><Relationship Id="rId5" Type="http://schemas.openxmlformats.org/officeDocument/2006/relationships/tags" Target="../tags/tag186.xml"/><Relationship Id="rId4" Type="http://schemas.openxmlformats.org/officeDocument/2006/relationships/image" Target="../media/image1.emf"/><Relationship Id="rId3" Type="http://schemas.openxmlformats.org/officeDocument/2006/relationships/tags" Target="../tags/tag185.xml"/><Relationship Id="rId2" Type="http://schemas.openxmlformats.org/officeDocument/2006/relationships/tags" Target="../tags/tag184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1.emf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202.xml"/><Relationship Id="rId8" Type="http://schemas.openxmlformats.org/officeDocument/2006/relationships/tags" Target="../tags/tag201.xml"/><Relationship Id="rId7" Type="http://schemas.openxmlformats.org/officeDocument/2006/relationships/tags" Target="../tags/tag200.xml"/><Relationship Id="rId6" Type="http://schemas.openxmlformats.org/officeDocument/2006/relationships/tags" Target="../tags/tag199.xml"/><Relationship Id="rId5" Type="http://schemas.openxmlformats.org/officeDocument/2006/relationships/tags" Target="../tags/tag198.xml"/><Relationship Id="rId4" Type="http://schemas.openxmlformats.org/officeDocument/2006/relationships/image" Target="../media/image1.emf"/><Relationship Id="rId3" Type="http://schemas.openxmlformats.org/officeDocument/2006/relationships/tags" Target="../tags/tag197.xml"/><Relationship Id="rId2" Type="http://schemas.openxmlformats.org/officeDocument/2006/relationships/tags" Target="../tags/tag196.xml"/><Relationship Id="rId10" Type="http://schemas.openxmlformats.org/officeDocument/2006/relationships/tags" Target="../tags/tag203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jpeg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2" Type="http://schemas.openxmlformats.org/officeDocument/2006/relationships/tags" Target="../tags/tag2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210.xml"/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image" Target="../media/image1.emf"/><Relationship Id="rId5" Type="http://schemas.openxmlformats.org/officeDocument/2006/relationships/tags" Target="../tags/tag207.xml"/><Relationship Id="rId4" Type="http://schemas.openxmlformats.org/officeDocument/2006/relationships/tags" Target="../tags/tag206.xml"/><Relationship Id="rId3" Type="http://schemas.openxmlformats.org/officeDocument/2006/relationships/tags" Target="../tags/tag205.xml"/><Relationship Id="rId2" Type="http://schemas.openxmlformats.org/officeDocument/2006/relationships/tags" Target="../tags/tag204.xml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217.xml"/><Relationship Id="rId8" Type="http://schemas.openxmlformats.org/officeDocument/2006/relationships/tags" Target="../tags/tag216.xml"/><Relationship Id="rId7" Type="http://schemas.openxmlformats.org/officeDocument/2006/relationships/tags" Target="../tags/tag215.xml"/><Relationship Id="rId6" Type="http://schemas.openxmlformats.org/officeDocument/2006/relationships/tags" Target="../tags/tag214.xml"/><Relationship Id="rId5" Type="http://schemas.openxmlformats.org/officeDocument/2006/relationships/image" Target="../media/image1.emf"/><Relationship Id="rId4" Type="http://schemas.openxmlformats.org/officeDocument/2006/relationships/tags" Target="../tags/tag213.xml"/><Relationship Id="rId3" Type="http://schemas.openxmlformats.org/officeDocument/2006/relationships/tags" Target="../tags/tag212.xml"/><Relationship Id="rId2" Type="http://schemas.openxmlformats.org/officeDocument/2006/relationships/tags" Target="../tags/tag211.xml"/><Relationship Id="rId10" Type="http://schemas.openxmlformats.org/officeDocument/2006/relationships/tags" Target="../tags/tag218.xml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7" Type="http://schemas.openxmlformats.org/officeDocument/2006/relationships/tags" Target="../tags/tag224.xml"/><Relationship Id="rId6" Type="http://schemas.openxmlformats.org/officeDocument/2006/relationships/tags" Target="../tags/tag223.xml"/><Relationship Id="rId5" Type="http://schemas.openxmlformats.org/officeDocument/2006/relationships/tags" Target="../tags/tag222.xml"/><Relationship Id="rId4" Type="http://schemas.openxmlformats.org/officeDocument/2006/relationships/tags" Target="../tags/tag221.xml"/><Relationship Id="rId3" Type="http://schemas.openxmlformats.org/officeDocument/2006/relationships/tags" Target="../tags/tag220.xml"/><Relationship Id="rId2" Type="http://schemas.openxmlformats.org/officeDocument/2006/relationships/tags" Target="../tags/tag219.xml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tags" Target="../tags/tag230.xml"/><Relationship Id="rId7" Type="http://schemas.openxmlformats.org/officeDocument/2006/relationships/tags" Target="../tags/tag229.xml"/><Relationship Id="rId6" Type="http://schemas.openxmlformats.org/officeDocument/2006/relationships/tags" Target="../tags/tag228.xml"/><Relationship Id="rId5" Type="http://schemas.openxmlformats.org/officeDocument/2006/relationships/image" Target="../media/image1.emf"/><Relationship Id="rId4" Type="http://schemas.openxmlformats.org/officeDocument/2006/relationships/tags" Target="../tags/tag227.xml"/><Relationship Id="rId3" Type="http://schemas.openxmlformats.org/officeDocument/2006/relationships/tags" Target="../tags/tag226.xml"/><Relationship Id="rId2" Type="http://schemas.openxmlformats.org/officeDocument/2006/relationships/tags" Target="../tags/tag225.xml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tags" Target="../tags/tag236.xml"/><Relationship Id="rId7" Type="http://schemas.openxmlformats.org/officeDocument/2006/relationships/tags" Target="../tags/tag235.xml"/><Relationship Id="rId6" Type="http://schemas.openxmlformats.org/officeDocument/2006/relationships/tags" Target="../tags/tag234.xml"/><Relationship Id="rId5" Type="http://schemas.openxmlformats.org/officeDocument/2006/relationships/tags" Target="../tags/tag233.xml"/><Relationship Id="rId4" Type="http://schemas.openxmlformats.org/officeDocument/2006/relationships/image" Target="../media/image1.emf"/><Relationship Id="rId3" Type="http://schemas.openxmlformats.org/officeDocument/2006/relationships/tags" Target="../tags/tag232.xml"/><Relationship Id="rId2" Type="http://schemas.openxmlformats.org/officeDocument/2006/relationships/tags" Target="../tags/tag231.xml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tags" Target="../tags/tag242.xml"/><Relationship Id="rId7" Type="http://schemas.openxmlformats.org/officeDocument/2006/relationships/tags" Target="../tags/tag241.xml"/><Relationship Id="rId6" Type="http://schemas.openxmlformats.org/officeDocument/2006/relationships/tags" Target="../tags/tag240.xml"/><Relationship Id="rId5" Type="http://schemas.openxmlformats.org/officeDocument/2006/relationships/tags" Target="../tags/tag239.xml"/><Relationship Id="rId4" Type="http://schemas.openxmlformats.org/officeDocument/2006/relationships/image" Target="../media/image1.emf"/><Relationship Id="rId3" Type="http://schemas.openxmlformats.org/officeDocument/2006/relationships/tags" Target="../tags/tag238.xml"/><Relationship Id="rId2" Type="http://schemas.openxmlformats.org/officeDocument/2006/relationships/tags" Target="../tags/tag237.xml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image" Target="../media/image1.emf"/><Relationship Id="rId4" Type="http://schemas.openxmlformats.org/officeDocument/2006/relationships/tags" Target="../tags/tag245.xml"/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0" Type="http://schemas.openxmlformats.org/officeDocument/2006/relationships/tags" Target="../tags/tag250.xml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263.xml"/><Relationship Id="rId8" Type="http://schemas.openxmlformats.org/officeDocument/2006/relationships/tags" Target="../tags/tag262.xml"/><Relationship Id="rId7" Type="http://schemas.openxmlformats.org/officeDocument/2006/relationships/tags" Target="../tags/tag261.xml"/><Relationship Id="rId6" Type="http://schemas.openxmlformats.org/officeDocument/2006/relationships/tags" Target="../tags/tag260.xml"/><Relationship Id="rId5" Type="http://schemas.openxmlformats.org/officeDocument/2006/relationships/tags" Target="../tags/tag259.xml"/><Relationship Id="rId4" Type="http://schemas.openxmlformats.org/officeDocument/2006/relationships/image" Target="../media/image1.emf"/><Relationship Id="rId3" Type="http://schemas.openxmlformats.org/officeDocument/2006/relationships/tags" Target="../tags/tag258.xml"/><Relationship Id="rId2" Type="http://schemas.openxmlformats.org/officeDocument/2006/relationships/tags" Target="../tags/tag257.xml"/><Relationship Id="rId12" Type="http://schemas.openxmlformats.org/officeDocument/2006/relationships/tags" Target="../tags/tag266.xml"/><Relationship Id="rId11" Type="http://schemas.openxmlformats.org/officeDocument/2006/relationships/tags" Target="../tags/tag265.xml"/><Relationship Id="rId10" Type="http://schemas.openxmlformats.org/officeDocument/2006/relationships/tags" Target="../tags/tag264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7" Type="http://schemas.openxmlformats.org/officeDocument/2006/relationships/tags" Target="../tags/tag271.xml"/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image" Target="../media/image1.emf"/><Relationship Id="rId3" Type="http://schemas.openxmlformats.org/officeDocument/2006/relationships/tags" Target="../tags/tag268.xml"/><Relationship Id="rId2" Type="http://schemas.openxmlformats.org/officeDocument/2006/relationships/tags" Target="../tags/tag267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jpeg"/><Relationship Id="rId8" Type="http://schemas.openxmlformats.org/officeDocument/2006/relationships/tags" Target="../tags/tag278.xml"/><Relationship Id="rId7" Type="http://schemas.openxmlformats.org/officeDocument/2006/relationships/tags" Target="../tags/tag277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4" Type="http://schemas.openxmlformats.org/officeDocument/2006/relationships/tags" Target="../tags/tag274.xml"/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2" Type="http://schemas.openxmlformats.org/officeDocument/2006/relationships/tags" Target="../tags/tag281.xml"/><Relationship Id="rId11" Type="http://schemas.openxmlformats.org/officeDocument/2006/relationships/tags" Target="../tags/tag280.xml"/><Relationship Id="rId10" Type="http://schemas.openxmlformats.org/officeDocument/2006/relationships/tags" Target="../tags/tag279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image" Target="../media/image1.emf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9" Type="http://schemas.openxmlformats.org/officeDocument/2006/relationships/tags" Target="../tags/tag288.xml"/><Relationship Id="rId8" Type="http://schemas.openxmlformats.org/officeDocument/2006/relationships/tags" Target="../tags/tag287.xml"/><Relationship Id="rId7" Type="http://schemas.openxmlformats.org/officeDocument/2006/relationships/tags" Target="../tags/tag286.xml"/><Relationship Id="rId6" Type="http://schemas.openxmlformats.org/officeDocument/2006/relationships/image" Target="../media/image1.emf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tags" Target="../tags/tag295.xml"/><Relationship Id="rId8" Type="http://schemas.openxmlformats.org/officeDocument/2006/relationships/tags" Target="../tags/tag294.xml"/><Relationship Id="rId7" Type="http://schemas.openxmlformats.org/officeDocument/2006/relationships/tags" Target="../tags/tag293.xml"/><Relationship Id="rId6" Type="http://schemas.openxmlformats.org/officeDocument/2006/relationships/tags" Target="../tags/tag292.xml"/><Relationship Id="rId5" Type="http://schemas.openxmlformats.org/officeDocument/2006/relationships/tags" Target="../tags/tag291.xml"/><Relationship Id="rId4" Type="http://schemas.openxmlformats.org/officeDocument/2006/relationships/image" Target="../media/image1.emf"/><Relationship Id="rId3" Type="http://schemas.openxmlformats.org/officeDocument/2006/relationships/tags" Target="../tags/tag290.xml"/><Relationship Id="rId2" Type="http://schemas.openxmlformats.org/officeDocument/2006/relationships/tags" Target="../tags/tag289.xml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tags" Target="../tags/tag301.xml"/><Relationship Id="rId7" Type="http://schemas.openxmlformats.org/officeDocument/2006/relationships/tags" Target="../tags/tag300.xml"/><Relationship Id="rId6" Type="http://schemas.openxmlformats.org/officeDocument/2006/relationships/tags" Target="../tags/tag299.xml"/><Relationship Id="rId5" Type="http://schemas.openxmlformats.org/officeDocument/2006/relationships/image" Target="../media/image3.jpeg"/><Relationship Id="rId4" Type="http://schemas.openxmlformats.org/officeDocument/2006/relationships/tags" Target="../tags/tag298.xml"/><Relationship Id="rId3" Type="http://schemas.openxmlformats.org/officeDocument/2006/relationships/tags" Target="../tags/tag297.xml"/><Relationship Id="rId2" Type="http://schemas.openxmlformats.org/officeDocument/2006/relationships/tags" Target="../tags/tag296.xml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4" Type="http://schemas.openxmlformats.org/officeDocument/2006/relationships/tags" Target="../tags/tag304.xml"/><Relationship Id="rId3" Type="http://schemas.openxmlformats.org/officeDocument/2006/relationships/tags" Target="../tags/tag303.xml"/><Relationship Id="rId2" Type="http://schemas.openxmlformats.org/officeDocument/2006/relationships/tags" Target="../tags/tag302.xml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9" Type="http://schemas.openxmlformats.org/officeDocument/2006/relationships/tags" Target="../tags/tag311.xml"/><Relationship Id="rId8" Type="http://schemas.openxmlformats.org/officeDocument/2006/relationships/tags" Target="../tags/tag310.xml"/><Relationship Id="rId7" Type="http://schemas.openxmlformats.org/officeDocument/2006/relationships/tags" Target="../tags/tag309.xml"/><Relationship Id="rId6" Type="http://schemas.openxmlformats.org/officeDocument/2006/relationships/tags" Target="../tags/tag308.xml"/><Relationship Id="rId5" Type="http://schemas.openxmlformats.org/officeDocument/2006/relationships/tags" Target="../tags/tag307.xml"/><Relationship Id="rId4" Type="http://schemas.openxmlformats.org/officeDocument/2006/relationships/image" Target="../media/image1.emf"/><Relationship Id="rId3" Type="http://schemas.openxmlformats.org/officeDocument/2006/relationships/tags" Target="../tags/tag306.xml"/><Relationship Id="rId2" Type="http://schemas.openxmlformats.org/officeDocument/2006/relationships/tags" Target="../tags/tag305.xml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9" Type="http://schemas.openxmlformats.org/officeDocument/2006/relationships/tags" Target="../tags/tag318.xml"/><Relationship Id="rId8" Type="http://schemas.openxmlformats.org/officeDocument/2006/relationships/tags" Target="../tags/tag317.xml"/><Relationship Id="rId7" Type="http://schemas.openxmlformats.org/officeDocument/2006/relationships/tags" Target="../tags/tag316.xml"/><Relationship Id="rId6" Type="http://schemas.openxmlformats.org/officeDocument/2006/relationships/tags" Target="../tags/tag315.xml"/><Relationship Id="rId5" Type="http://schemas.openxmlformats.org/officeDocument/2006/relationships/tags" Target="../tags/tag314.xml"/><Relationship Id="rId4" Type="http://schemas.openxmlformats.org/officeDocument/2006/relationships/image" Target="../media/image1.emf"/><Relationship Id="rId3" Type="http://schemas.openxmlformats.org/officeDocument/2006/relationships/tags" Target="../tags/tag313.xml"/><Relationship Id="rId2" Type="http://schemas.openxmlformats.org/officeDocument/2006/relationships/tags" Target="../tags/tag312.xml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7" Type="http://schemas.openxmlformats.org/officeDocument/2006/relationships/tags" Target="../tags/tag323.xml"/><Relationship Id="rId6" Type="http://schemas.openxmlformats.org/officeDocument/2006/relationships/tags" Target="../tags/tag322.xml"/><Relationship Id="rId5" Type="http://schemas.openxmlformats.org/officeDocument/2006/relationships/tags" Target="../tags/tag321.xml"/><Relationship Id="rId4" Type="http://schemas.openxmlformats.org/officeDocument/2006/relationships/image" Target="../media/image1.emf"/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9" Type="http://schemas.openxmlformats.org/officeDocument/2006/relationships/tags" Target="../tags/tag330.xml"/><Relationship Id="rId8" Type="http://schemas.openxmlformats.org/officeDocument/2006/relationships/tags" Target="../tags/tag329.xml"/><Relationship Id="rId7" Type="http://schemas.openxmlformats.org/officeDocument/2006/relationships/tags" Target="../tags/tag328.xml"/><Relationship Id="rId6" Type="http://schemas.openxmlformats.org/officeDocument/2006/relationships/tags" Target="../tags/tag327.xml"/><Relationship Id="rId5" Type="http://schemas.openxmlformats.org/officeDocument/2006/relationships/tags" Target="../tags/tag326.xml"/><Relationship Id="rId4" Type="http://schemas.openxmlformats.org/officeDocument/2006/relationships/image" Target="../media/image1.emf"/><Relationship Id="rId3" Type="http://schemas.openxmlformats.org/officeDocument/2006/relationships/tags" Target="../tags/tag325.xml"/><Relationship Id="rId2" Type="http://schemas.openxmlformats.org/officeDocument/2006/relationships/tags" Target="../tags/tag324.xml"/><Relationship Id="rId10" Type="http://schemas.openxmlformats.org/officeDocument/2006/relationships/tags" Target="../tags/tag331.xml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9" Type="http://schemas.openxmlformats.org/officeDocument/2006/relationships/tags" Target="../tags/tag338.xml"/><Relationship Id="rId8" Type="http://schemas.openxmlformats.org/officeDocument/2006/relationships/tags" Target="../tags/tag337.xml"/><Relationship Id="rId7" Type="http://schemas.openxmlformats.org/officeDocument/2006/relationships/tags" Target="../tags/tag336.xml"/><Relationship Id="rId6" Type="http://schemas.openxmlformats.org/officeDocument/2006/relationships/image" Target="../media/image1.emf"/><Relationship Id="rId5" Type="http://schemas.openxmlformats.org/officeDocument/2006/relationships/tags" Target="../tags/tag335.xml"/><Relationship Id="rId4" Type="http://schemas.openxmlformats.org/officeDocument/2006/relationships/tags" Target="../tags/tag334.xml"/><Relationship Id="rId3" Type="http://schemas.openxmlformats.org/officeDocument/2006/relationships/tags" Target="../tags/tag333.xml"/><Relationship Id="rId2" Type="http://schemas.openxmlformats.org/officeDocument/2006/relationships/tags" Target="../tags/tag332.xml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9" Type="http://schemas.openxmlformats.org/officeDocument/2006/relationships/tags" Target="../tags/tag345.xml"/><Relationship Id="rId8" Type="http://schemas.openxmlformats.org/officeDocument/2006/relationships/tags" Target="../tags/tag344.xml"/><Relationship Id="rId7" Type="http://schemas.openxmlformats.org/officeDocument/2006/relationships/tags" Target="../tags/tag343.xml"/><Relationship Id="rId6" Type="http://schemas.openxmlformats.org/officeDocument/2006/relationships/tags" Target="../tags/tag342.xml"/><Relationship Id="rId5" Type="http://schemas.openxmlformats.org/officeDocument/2006/relationships/image" Target="../media/image1.emf"/><Relationship Id="rId4" Type="http://schemas.openxmlformats.org/officeDocument/2006/relationships/tags" Target="../tags/tag341.xml"/><Relationship Id="rId3" Type="http://schemas.openxmlformats.org/officeDocument/2006/relationships/tags" Target="../tags/tag340.xml"/><Relationship Id="rId2" Type="http://schemas.openxmlformats.org/officeDocument/2006/relationships/tags" Target="../tags/tag339.xml"/><Relationship Id="rId10" Type="http://schemas.openxmlformats.org/officeDocument/2006/relationships/tags" Target="../tags/tag346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9.xml"/><Relationship Id="rId8" Type="http://schemas.openxmlformats.org/officeDocument/2006/relationships/tags" Target="../tags/tag38.xml"/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image" Target="../media/image1.emf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7" Type="http://schemas.openxmlformats.org/officeDocument/2006/relationships/tags" Target="../tags/tag352.xml"/><Relationship Id="rId6" Type="http://schemas.openxmlformats.org/officeDocument/2006/relationships/tags" Target="../tags/tag351.xml"/><Relationship Id="rId5" Type="http://schemas.openxmlformats.org/officeDocument/2006/relationships/tags" Target="../tags/tag350.xml"/><Relationship Id="rId4" Type="http://schemas.openxmlformats.org/officeDocument/2006/relationships/tags" Target="../tags/tag349.xml"/><Relationship Id="rId3" Type="http://schemas.openxmlformats.org/officeDocument/2006/relationships/tags" Target="../tags/tag348.xml"/><Relationship Id="rId2" Type="http://schemas.openxmlformats.org/officeDocument/2006/relationships/tags" Target="../tags/tag347.xml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tags" Target="../tags/tag358.xml"/><Relationship Id="rId7" Type="http://schemas.openxmlformats.org/officeDocument/2006/relationships/tags" Target="../tags/tag357.xml"/><Relationship Id="rId6" Type="http://schemas.openxmlformats.org/officeDocument/2006/relationships/tags" Target="../tags/tag356.xml"/><Relationship Id="rId5" Type="http://schemas.openxmlformats.org/officeDocument/2006/relationships/image" Target="../media/image1.emf"/><Relationship Id="rId4" Type="http://schemas.openxmlformats.org/officeDocument/2006/relationships/tags" Target="../tags/tag355.xml"/><Relationship Id="rId3" Type="http://schemas.openxmlformats.org/officeDocument/2006/relationships/tags" Target="../tags/tag354.xml"/><Relationship Id="rId2" Type="http://schemas.openxmlformats.org/officeDocument/2006/relationships/tags" Target="../tags/tag353.xml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8" Type="http://schemas.openxmlformats.org/officeDocument/2006/relationships/tags" Target="../tags/tag364.xml"/><Relationship Id="rId7" Type="http://schemas.openxmlformats.org/officeDocument/2006/relationships/tags" Target="../tags/tag363.xml"/><Relationship Id="rId6" Type="http://schemas.openxmlformats.org/officeDocument/2006/relationships/tags" Target="../tags/tag362.xml"/><Relationship Id="rId5" Type="http://schemas.openxmlformats.org/officeDocument/2006/relationships/tags" Target="../tags/tag361.xml"/><Relationship Id="rId4" Type="http://schemas.openxmlformats.org/officeDocument/2006/relationships/image" Target="../media/image1.emf"/><Relationship Id="rId3" Type="http://schemas.openxmlformats.org/officeDocument/2006/relationships/tags" Target="../tags/tag360.xml"/><Relationship Id="rId2" Type="http://schemas.openxmlformats.org/officeDocument/2006/relationships/tags" Target="../tags/tag359.xml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tags" Target="../tags/tag370.xml"/><Relationship Id="rId7" Type="http://schemas.openxmlformats.org/officeDocument/2006/relationships/tags" Target="../tags/tag369.xml"/><Relationship Id="rId6" Type="http://schemas.openxmlformats.org/officeDocument/2006/relationships/tags" Target="../tags/tag368.xml"/><Relationship Id="rId5" Type="http://schemas.openxmlformats.org/officeDocument/2006/relationships/tags" Target="../tags/tag367.xml"/><Relationship Id="rId4" Type="http://schemas.openxmlformats.org/officeDocument/2006/relationships/image" Target="../media/image1.emf"/><Relationship Id="rId3" Type="http://schemas.openxmlformats.org/officeDocument/2006/relationships/tags" Target="../tags/tag366.xml"/><Relationship Id="rId2" Type="http://schemas.openxmlformats.org/officeDocument/2006/relationships/tags" Target="../tags/tag365.xml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9" Type="http://schemas.openxmlformats.org/officeDocument/2006/relationships/tags" Target="../tags/tag377.xml"/><Relationship Id="rId8" Type="http://schemas.openxmlformats.org/officeDocument/2006/relationships/tags" Target="../tags/tag376.xml"/><Relationship Id="rId7" Type="http://schemas.openxmlformats.org/officeDocument/2006/relationships/tags" Target="../tags/tag375.xml"/><Relationship Id="rId6" Type="http://schemas.openxmlformats.org/officeDocument/2006/relationships/tags" Target="../tags/tag374.xml"/><Relationship Id="rId5" Type="http://schemas.openxmlformats.org/officeDocument/2006/relationships/image" Target="../media/image1.emf"/><Relationship Id="rId4" Type="http://schemas.openxmlformats.org/officeDocument/2006/relationships/tags" Target="../tags/tag373.xml"/><Relationship Id="rId3" Type="http://schemas.openxmlformats.org/officeDocument/2006/relationships/tags" Target="../tags/tag372.xml"/><Relationship Id="rId2" Type="http://schemas.openxmlformats.org/officeDocument/2006/relationships/tags" Target="../tags/tag371.xml"/><Relationship Id="rId10" Type="http://schemas.openxmlformats.org/officeDocument/2006/relationships/tags" Target="../tags/tag378.xml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9" Type="http://schemas.openxmlformats.org/officeDocument/2006/relationships/tags" Target="../tags/tag391.xml"/><Relationship Id="rId8" Type="http://schemas.openxmlformats.org/officeDocument/2006/relationships/tags" Target="../tags/tag390.xml"/><Relationship Id="rId7" Type="http://schemas.openxmlformats.org/officeDocument/2006/relationships/tags" Target="../tags/tag389.xml"/><Relationship Id="rId6" Type="http://schemas.openxmlformats.org/officeDocument/2006/relationships/tags" Target="../tags/tag388.xml"/><Relationship Id="rId5" Type="http://schemas.openxmlformats.org/officeDocument/2006/relationships/tags" Target="../tags/tag387.xml"/><Relationship Id="rId4" Type="http://schemas.openxmlformats.org/officeDocument/2006/relationships/image" Target="../media/image1.emf"/><Relationship Id="rId3" Type="http://schemas.openxmlformats.org/officeDocument/2006/relationships/tags" Target="../tags/tag386.xml"/><Relationship Id="rId2" Type="http://schemas.openxmlformats.org/officeDocument/2006/relationships/tags" Target="../tags/tag385.xml"/><Relationship Id="rId12" Type="http://schemas.openxmlformats.org/officeDocument/2006/relationships/tags" Target="../tags/tag394.xml"/><Relationship Id="rId11" Type="http://schemas.openxmlformats.org/officeDocument/2006/relationships/tags" Target="../tags/tag393.xml"/><Relationship Id="rId10" Type="http://schemas.openxmlformats.org/officeDocument/2006/relationships/tags" Target="../tags/tag392.xml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7" Type="http://schemas.openxmlformats.org/officeDocument/2006/relationships/tags" Target="../tags/tag399.xml"/><Relationship Id="rId6" Type="http://schemas.openxmlformats.org/officeDocument/2006/relationships/tags" Target="../tags/tag398.xml"/><Relationship Id="rId5" Type="http://schemas.openxmlformats.org/officeDocument/2006/relationships/tags" Target="../tags/tag397.xml"/><Relationship Id="rId4" Type="http://schemas.openxmlformats.org/officeDocument/2006/relationships/image" Target="../media/image1.emf"/><Relationship Id="rId3" Type="http://schemas.openxmlformats.org/officeDocument/2006/relationships/tags" Target="../tags/tag396.xml"/><Relationship Id="rId2" Type="http://schemas.openxmlformats.org/officeDocument/2006/relationships/tags" Target="../tags/tag395.xml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jpeg"/><Relationship Id="rId8" Type="http://schemas.openxmlformats.org/officeDocument/2006/relationships/tags" Target="../tags/tag406.xml"/><Relationship Id="rId7" Type="http://schemas.openxmlformats.org/officeDocument/2006/relationships/tags" Target="../tags/tag405.xml"/><Relationship Id="rId6" Type="http://schemas.openxmlformats.org/officeDocument/2006/relationships/tags" Target="../tags/tag404.xml"/><Relationship Id="rId5" Type="http://schemas.openxmlformats.org/officeDocument/2006/relationships/tags" Target="../tags/tag403.xml"/><Relationship Id="rId4" Type="http://schemas.openxmlformats.org/officeDocument/2006/relationships/tags" Target="../tags/tag402.xml"/><Relationship Id="rId3" Type="http://schemas.openxmlformats.org/officeDocument/2006/relationships/tags" Target="../tags/tag401.xml"/><Relationship Id="rId2" Type="http://schemas.openxmlformats.org/officeDocument/2006/relationships/tags" Target="../tags/tag400.xml"/><Relationship Id="rId12" Type="http://schemas.openxmlformats.org/officeDocument/2006/relationships/tags" Target="../tags/tag409.xml"/><Relationship Id="rId11" Type="http://schemas.openxmlformats.org/officeDocument/2006/relationships/tags" Target="../tags/tag408.xml"/><Relationship Id="rId10" Type="http://schemas.openxmlformats.org/officeDocument/2006/relationships/tags" Target="../tags/tag407.xml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9" Type="http://schemas.openxmlformats.org/officeDocument/2006/relationships/tags" Target="../tags/tag416.xml"/><Relationship Id="rId8" Type="http://schemas.openxmlformats.org/officeDocument/2006/relationships/tags" Target="../tags/tag415.xml"/><Relationship Id="rId7" Type="http://schemas.openxmlformats.org/officeDocument/2006/relationships/tags" Target="../tags/tag414.xml"/><Relationship Id="rId6" Type="http://schemas.openxmlformats.org/officeDocument/2006/relationships/image" Target="../media/image1.emf"/><Relationship Id="rId5" Type="http://schemas.openxmlformats.org/officeDocument/2006/relationships/tags" Target="../tags/tag413.xml"/><Relationship Id="rId4" Type="http://schemas.openxmlformats.org/officeDocument/2006/relationships/tags" Target="../tags/tag412.xml"/><Relationship Id="rId3" Type="http://schemas.openxmlformats.org/officeDocument/2006/relationships/tags" Target="../tags/tag411.xml"/><Relationship Id="rId2" Type="http://schemas.openxmlformats.org/officeDocument/2006/relationships/tags" Target="../tags/tag410.xml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9" Type="http://schemas.openxmlformats.org/officeDocument/2006/relationships/tags" Target="../tags/tag423.xml"/><Relationship Id="rId8" Type="http://schemas.openxmlformats.org/officeDocument/2006/relationships/tags" Target="../tags/tag422.xml"/><Relationship Id="rId7" Type="http://schemas.openxmlformats.org/officeDocument/2006/relationships/tags" Target="../tags/tag421.xml"/><Relationship Id="rId6" Type="http://schemas.openxmlformats.org/officeDocument/2006/relationships/tags" Target="../tags/tag420.xml"/><Relationship Id="rId5" Type="http://schemas.openxmlformats.org/officeDocument/2006/relationships/tags" Target="../tags/tag419.xml"/><Relationship Id="rId4" Type="http://schemas.openxmlformats.org/officeDocument/2006/relationships/image" Target="../media/image1.emf"/><Relationship Id="rId3" Type="http://schemas.openxmlformats.org/officeDocument/2006/relationships/tags" Target="../tags/tag418.xml"/><Relationship Id="rId2" Type="http://schemas.openxmlformats.org/officeDocument/2006/relationships/tags" Target="../tags/tag417.xml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image" Target="../media/image3.jpeg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8" Type="http://schemas.openxmlformats.org/officeDocument/2006/relationships/tags" Target="../tags/tag429.xml"/><Relationship Id="rId7" Type="http://schemas.openxmlformats.org/officeDocument/2006/relationships/tags" Target="../tags/tag428.xml"/><Relationship Id="rId6" Type="http://schemas.openxmlformats.org/officeDocument/2006/relationships/tags" Target="../tags/tag427.xml"/><Relationship Id="rId5" Type="http://schemas.openxmlformats.org/officeDocument/2006/relationships/image" Target="../media/image3.jpeg"/><Relationship Id="rId4" Type="http://schemas.openxmlformats.org/officeDocument/2006/relationships/tags" Target="../tags/tag426.xml"/><Relationship Id="rId3" Type="http://schemas.openxmlformats.org/officeDocument/2006/relationships/tags" Target="../tags/tag425.xml"/><Relationship Id="rId2" Type="http://schemas.openxmlformats.org/officeDocument/2006/relationships/tags" Target="../tags/tag424.xml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4" Type="http://schemas.openxmlformats.org/officeDocument/2006/relationships/tags" Target="../tags/tag432.xml"/><Relationship Id="rId3" Type="http://schemas.openxmlformats.org/officeDocument/2006/relationships/tags" Target="../tags/tag431.xml"/><Relationship Id="rId2" Type="http://schemas.openxmlformats.org/officeDocument/2006/relationships/tags" Target="../tags/tag430.xml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9" Type="http://schemas.openxmlformats.org/officeDocument/2006/relationships/tags" Target="../tags/tag439.xml"/><Relationship Id="rId8" Type="http://schemas.openxmlformats.org/officeDocument/2006/relationships/tags" Target="../tags/tag438.xml"/><Relationship Id="rId7" Type="http://schemas.openxmlformats.org/officeDocument/2006/relationships/tags" Target="../tags/tag437.xml"/><Relationship Id="rId6" Type="http://schemas.openxmlformats.org/officeDocument/2006/relationships/tags" Target="../tags/tag436.xml"/><Relationship Id="rId5" Type="http://schemas.openxmlformats.org/officeDocument/2006/relationships/tags" Target="../tags/tag435.xml"/><Relationship Id="rId4" Type="http://schemas.openxmlformats.org/officeDocument/2006/relationships/image" Target="../media/image1.emf"/><Relationship Id="rId3" Type="http://schemas.openxmlformats.org/officeDocument/2006/relationships/tags" Target="../tags/tag434.xml"/><Relationship Id="rId2" Type="http://schemas.openxmlformats.org/officeDocument/2006/relationships/tags" Target="../tags/tag433.xml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9" Type="http://schemas.openxmlformats.org/officeDocument/2006/relationships/tags" Target="../tags/tag446.xml"/><Relationship Id="rId8" Type="http://schemas.openxmlformats.org/officeDocument/2006/relationships/tags" Target="../tags/tag445.xml"/><Relationship Id="rId7" Type="http://schemas.openxmlformats.org/officeDocument/2006/relationships/tags" Target="../tags/tag444.xml"/><Relationship Id="rId6" Type="http://schemas.openxmlformats.org/officeDocument/2006/relationships/tags" Target="../tags/tag443.xml"/><Relationship Id="rId5" Type="http://schemas.openxmlformats.org/officeDocument/2006/relationships/tags" Target="../tags/tag442.xml"/><Relationship Id="rId4" Type="http://schemas.openxmlformats.org/officeDocument/2006/relationships/image" Target="../media/image1.emf"/><Relationship Id="rId3" Type="http://schemas.openxmlformats.org/officeDocument/2006/relationships/tags" Target="../tags/tag441.xml"/><Relationship Id="rId2" Type="http://schemas.openxmlformats.org/officeDocument/2006/relationships/tags" Target="../tags/tag440.xml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7" Type="http://schemas.openxmlformats.org/officeDocument/2006/relationships/tags" Target="../tags/tag451.xml"/><Relationship Id="rId6" Type="http://schemas.openxmlformats.org/officeDocument/2006/relationships/tags" Target="../tags/tag450.xml"/><Relationship Id="rId5" Type="http://schemas.openxmlformats.org/officeDocument/2006/relationships/tags" Target="../tags/tag449.xml"/><Relationship Id="rId4" Type="http://schemas.openxmlformats.org/officeDocument/2006/relationships/image" Target="../media/image1.emf"/><Relationship Id="rId3" Type="http://schemas.openxmlformats.org/officeDocument/2006/relationships/tags" Target="../tags/tag448.xml"/><Relationship Id="rId2" Type="http://schemas.openxmlformats.org/officeDocument/2006/relationships/tags" Target="../tags/tag447.xml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9" Type="http://schemas.openxmlformats.org/officeDocument/2006/relationships/tags" Target="../tags/tag458.xml"/><Relationship Id="rId8" Type="http://schemas.openxmlformats.org/officeDocument/2006/relationships/tags" Target="../tags/tag457.xml"/><Relationship Id="rId7" Type="http://schemas.openxmlformats.org/officeDocument/2006/relationships/tags" Target="../tags/tag456.xml"/><Relationship Id="rId6" Type="http://schemas.openxmlformats.org/officeDocument/2006/relationships/tags" Target="../tags/tag455.xml"/><Relationship Id="rId5" Type="http://schemas.openxmlformats.org/officeDocument/2006/relationships/tags" Target="../tags/tag454.xml"/><Relationship Id="rId4" Type="http://schemas.openxmlformats.org/officeDocument/2006/relationships/image" Target="../media/image1.emf"/><Relationship Id="rId3" Type="http://schemas.openxmlformats.org/officeDocument/2006/relationships/tags" Target="../tags/tag453.xml"/><Relationship Id="rId2" Type="http://schemas.openxmlformats.org/officeDocument/2006/relationships/tags" Target="../tags/tag452.xml"/><Relationship Id="rId10" Type="http://schemas.openxmlformats.org/officeDocument/2006/relationships/tags" Target="../tags/tag459.xml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9" Type="http://schemas.openxmlformats.org/officeDocument/2006/relationships/tags" Target="../tags/tag466.xml"/><Relationship Id="rId8" Type="http://schemas.openxmlformats.org/officeDocument/2006/relationships/tags" Target="../tags/tag465.xml"/><Relationship Id="rId7" Type="http://schemas.openxmlformats.org/officeDocument/2006/relationships/tags" Target="../tags/tag464.xml"/><Relationship Id="rId6" Type="http://schemas.openxmlformats.org/officeDocument/2006/relationships/image" Target="../media/image1.emf"/><Relationship Id="rId5" Type="http://schemas.openxmlformats.org/officeDocument/2006/relationships/tags" Target="../tags/tag463.xml"/><Relationship Id="rId4" Type="http://schemas.openxmlformats.org/officeDocument/2006/relationships/tags" Target="../tags/tag462.xml"/><Relationship Id="rId3" Type="http://schemas.openxmlformats.org/officeDocument/2006/relationships/tags" Target="../tags/tag461.xml"/><Relationship Id="rId2" Type="http://schemas.openxmlformats.org/officeDocument/2006/relationships/tags" Target="../tags/tag460.xml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9" Type="http://schemas.openxmlformats.org/officeDocument/2006/relationships/tags" Target="../tags/tag473.xml"/><Relationship Id="rId8" Type="http://schemas.openxmlformats.org/officeDocument/2006/relationships/tags" Target="../tags/tag472.xml"/><Relationship Id="rId7" Type="http://schemas.openxmlformats.org/officeDocument/2006/relationships/tags" Target="../tags/tag471.xml"/><Relationship Id="rId6" Type="http://schemas.openxmlformats.org/officeDocument/2006/relationships/tags" Target="../tags/tag470.xml"/><Relationship Id="rId5" Type="http://schemas.openxmlformats.org/officeDocument/2006/relationships/image" Target="../media/image1.emf"/><Relationship Id="rId4" Type="http://schemas.openxmlformats.org/officeDocument/2006/relationships/tags" Target="../tags/tag469.xml"/><Relationship Id="rId3" Type="http://schemas.openxmlformats.org/officeDocument/2006/relationships/tags" Target="../tags/tag468.xml"/><Relationship Id="rId2" Type="http://schemas.openxmlformats.org/officeDocument/2006/relationships/tags" Target="../tags/tag467.xml"/><Relationship Id="rId10" Type="http://schemas.openxmlformats.org/officeDocument/2006/relationships/tags" Target="../tags/tag474.xml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7" Type="http://schemas.openxmlformats.org/officeDocument/2006/relationships/tags" Target="../tags/tag480.xml"/><Relationship Id="rId6" Type="http://schemas.openxmlformats.org/officeDocument/2006/relationships/tags" Target="../tags/tag479.xml"/><Relationship Id="rId5" Type="http://schemas.openxmlformats.org/officeDocument/2006/relationships/tags" Target="../tags/tag478.xml"/><Relationship Id="rId4" Type="http://schemas.openxmlformats.org/officeDocument/2006/relationships/tags" Target="../tags/tag477.xml"/><Relationship Id="rId3" Type="http://schemas.openxmlformats.org/officeDocument/2006/relationships/tags" Target="../tags/tag476.xml"/><Relationship Id="rId2" Type="http://schemas.openxmlformats.org/officeDocument/2006/relationships/tags" Target="../tags/tag475.xml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8" Type="http://schemas.openxmlformats.org/officeDocument/2006/relationships/tags" Target="../tags/tag486.xml"/><Relationship Id="rId7" Type="http://schemas.openxmlformats.org/officeDocument/2006/relationships/tags" Target="../tags/tag485.xml"/><Relationship Id="rId6" Type="http://schemas.openxmlformats.org/officeDocument/2006/relationships/tags" Target="../tags/tag484.xml"/><Relationship Id="rId5" Type="http://schemas.openxmlformats.org/officeDocument/2006/relationships/image" Target="../media/image1.emf"/><Relationship Id="rId4" Type="http://schemas.openxmlformats.org/officeDocument/2006/relationships/tags" Target="../tags/tag483.xml"/><Relationship Id="rId3" Type="http://schemas.openxmlformats.org/officeDocument/2006/relationships/tags" Target="../tags/tag482.xml"/><Relationship Id="rId2" Type="http://schemas.openxmlformats.org/officeDocument/2006/relationships/tags" Target="../tags/tag481.xml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8" Type="http://schemas.openxmlformats.org/officeDocument/2006/relationships/tags" Target="../tags/tag492.xml"/><Relationship Id="rId7" Type="http://schemas.openxmlformats.org/officeDocument/2006/relationships/tags" Target="../tags/tag491.xml"/><Relationship Id="rId6" Type="http://schemas.openxmlformats.org/officeDocument/2006/relationships/tags" Target="../tags/tag490.xml"/><Relationship Id="rId5" Type="http://schemas.openxmlformats.org/officeDocument/2006/relationships/tags" Target="../tags/tag489.xml"/><Relationship Id="rId4" Type="http://schemas.openxmlformats.org/officeDocument/2006/relationships/image" Target="../media/image1.emf"/><Relationship Id="rId3" Type="http://schemas.openxmlformats.org/officeDocument/2006/relationships/tags" Target="../tags/tag488.xml"/><Relationship Id="rId2" Type="http://schemas.openxmlformats.org/officeDocument/2006/relationships/tags" Target="../tags/tag487.xml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8" Type="http://schemas.openxmlformats.org/officeDocument/2006/relationships/tags" Target="../tags/tag498.xml"/><Relationship Id="rId7" Type="http://schemas.openxmlformats.org/officeDocument/2006/relationships/tags" Target="../tags/tag497.xml"/><Relationship Id="rId6" Type="http://schemas.openxmlformats.org/officeDocument/2006/relationships/tags" Target="../tags/tag496.xml"/><Relationship Id="rId5" Type="http://schemas.openxmlformats.org/officeDocument/2006/relationships/tags" Target="../tags/tag495.xml"/><Relationship Id="rId4" Type="http://schemas.openxmlformats.org/officeDocument/2006/relationships/image" Target="../media/image1.emf"/><Relationship Id="rId3" Type="http://schemas.openxmlformats.org/officeDocument/2006/relationships/tags" Target="../tags/tag494.xml"/><Relationship Id="rId2" Type="http://schemas.openxmlformats.org/officeDocument/2006/relationships/tags" Target="../tags/tag493.xml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9" Type="http://schemas.openxmlformats.org/officeDocument/2006/relationships/tags" Target="../tags/tag505.xml"/><Relationship Id="rId8" Type="http://schemas.openxmlformats.org/officeDocument/2006/relationships/tags" Target="../tags/tag504.xml"/><Relationship Id="rId7" Type="http://schemas.openxmlformats.org/officeDocument/2006/relationships/tags" Target="../tags/tag503.xml"/><Relationship Id="rId6" Type="http://schemas.openxmlformats.org/officeDocument/2006/relationships/tags" Target="../tags/tag502.xml"/><Relationship Id="rId5" Type="http://schemas.openxmlformats.org/officeDocument/2006/relationships/image" Target="../media/image1.emf"/><Relationship Id="rId4" Type="http://schemas.openxmlformats.org/officeDocument/2006/relationships/tags" Target="../tags/tag501.xml"/><Relationship Id="rId3" Type="http://schemas.openxmlformats.org/officeDocument/2006/relationships/tags" Target="../tags/tag500.xml"/><Relationship Id="rId2" Type="http://schemas.openxmlformats.org/officeDocument/2006/relationships/tags" Target="../tags/tag499.xml"/><Relationship Id="rId10" Type="http://schemas.openxmlformats.org/officeDocument/2006/relationships/tags" Target="../tags/tag506.xml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9" Type="http://schemas.openxmlformats.org/officeDocument/2006/relationships/tags" Target="../tags/tag519.xml"/><Relationship Id="rId8" Type="http://schemas.openxmlformats.org/officeDocument/2006/relationships/tags" Target="../tags/tag518.xml"/><Relationship Id="rId7" Type="http://schemas.openxmlformats.org/officeDocument/2006/relationships/tags" Target="../tags/tag517.xml"/><Relationship Id="rId6" Type="http://schemas.openxmlformats.org/officeDocument/2006/relationships/tags" Target="../tags/tag516.xml"/><Relationship Id="rId5" Type="http://schemas.openxmlformats.org/officeDocument/2006/relationships/tags" Target="../tags/tag515.xml"/><Relationship Id="rId4" Type="http://schemas.openxmlformats.org/officeDocument/2006/relationships/image" Target="../media/image1.emf"/><Relationship Id="rId3" Type="http://schemas.openxmlformats.org/officeDocument/2006/relationships/tags" Target="../tags/tag514.xml"/><Relationship Id="rId2" Type="http://schemas.openxmlformats.org/officeDocument/2006/relationships/tags" Target="../tags/tag513.xml"/><Relationship Id="rId12" Type="http://schemas.openxmlformats.org/officeDocument/2006/relationships/tags" Target="../tags/tag522.xml"/><Relationship Id="rId11" Type="http://schemas.openxmlformats.org/officeDocument/2006/relationships/tags" Target="../tags/tag521.xml"/><Relationship Id="rId10" Type="http://schemas.openxmlformats.org/officeDocument/2006/relationships/tags" Target="../tags/tag520.xml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7" Type="http://schemas.openxmlformats.org/officeDocument/2006/relationships/tags" Target="../tags/tag527.xml"/><Relationship Id="rId6" Type="http://schemas.openxmlformats.org/officeDocument/2006/relationships/tags" Target="../tags/tag526.xml"/><Relationship Id="rId5" Type="http://schemas.openxmlformats.org/officeDocument/2006/relationships/tags" Target="../tags/tag525.xml"/><Relationship Id="rId4" Type="http://schemas.openxmlformats.org/officeDocument/2006/relationships/image" Target="../media/image1.emf"/><Relationship Id="rId3" Type="http://schemas.openxmlformats.org/officeDocument/2006/relationships/tags" Target="../tags/tag524.xml"/><Relationship Id="rId2" Type="http://schemas.openxmlformats.org/officeDocument/2006/relationships/tags" Target="../tags/tag523.xml"/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jpeg"/><Relationship Id="rId8" Type="http://schemas.openxmlformats.org/officeDocument/2006/relationships/tags" Target="../tags/tag534.xml"/><Relationship Id="rId7" Type="http://schemas.openxmlformats.org/officeDocument/2006/relationships/tags" Target="../tags/tag533.xml"/><Relationship Id="rId6" Type="http://schemas.openxmlformats.org/officeDocument/2006/relationships/tags" Target="../tags/tag532.xml"/><Relationship Id="rId5" Type="http://schemas.openxmlformats.org/officeDocument/2006/relationships/tags" Target="../tags/tag531.xml"/><Relationship Id="rId4" Type="http://schemas.openxmlformats.org/officeDocument/2006/relationships/tags" Target="../tags/tag530.xml"/><Relationship Id="rId3" Type="http://schemas.openxmlformats.org/officeDocument/2006/relationships/tags" Target="../tags/tag529.xml"/><Relationship Id="rId2" Type="http://schemas.openxmlformats.org/officeDocument/2006/relationships/tags" Target="../tags/tag528.xml"/><Relationship Id="rId12" Type="http://schemas.openxmlformats.org/officeDocument/2006/relationships/tags" Target="../tags/tag537.xml"/><Relationship Id="rId11" Type="http://schemas.openxmlformats.org/officeDocument/2006/relationships/tags" Target="../tags/tag536.xml"/><Relationship Id="rId10" Type="http://schemas.openxmlformats.org/officeDocument/2006/relationships/tags" Target="../tags/tag535.xml"/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9" Type="http://schemas.openxmlformats.org/officeDocument/2006/relationships/tags" Target="../tags/tag544.xml"/><Relationship Id="rId8" Type="http://schemas.openxmlformats.org/officeDocument/2006/relationships/tags" Target="../tags/tag543.xml"/><Relationship Id="rId7" Type="http://schemas.openxmlformats.org/officeDocument/2006/relationships/tags" Target="../tags/tag542.xml"/><Relationship Id="rId6" Type="http://schemas.openxmlformats.org/officeDocument/2006/relationships/image" Target="../media/image1.emf"/><Relationship Id="rId5" Type="http://schemas.openxmlformats.org/officeDocument/2006/relationships/tags" Target="../tags/tag541.xml"/><Relationship Id="rId4" Type="http://schemas.openxmlformats.org/officeDocument/2006/relationships/tags" Target="../tags/tag540.xml"/><Relationship Id="rId3" Type="http://schemas.openxmlformats.org/officeDocument/2006/relationships/tags" Target="../tags/tag539.xml"/><Relationship Id="rId2" Type="http://schemas.openxmlformats.org/officeDocument/2006/relationships/tags" Target="../tags/tag538.xml"/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9" Type="http://schemas.openxmlformats.org/officeDocument/2006/relationships/tags" Target="../tags/tag551.xml"/><Relationship Id="rId8" Type="http://schemas.openxmlformats.org/officeDocument/2006/relationships/tags" Target="../tags/tag550.xml"/><Relationship Id="rId7" Type="http://schemas.openxmlformats.org/officeDocument/2006/relationships/tags" Target="../tags/tag549.xml"/><Relationship Id="rId6" Type="http://schemas.openxmlformats.org/officeDocument/2006/relationships/tags" Target="../tags/tag548.xml"/><Relationship Id="rId5" Type="http://schemas.openxmlformats.org/officeDocument/2006/relationships/tags" Target="../tags/tag547.xml"/><Relationship Id="rId4" Type="http://schemas.openxmlformats.org/officeDocument/2006/relationships/image" Target="../media/image1.emf"/><Relationship Id="rId3" Type="http://schemas.openxmlformats.org/officeDocument/2006/relationships/tags" Target="../tags/tag546.xml"/><Relationship Id="rId2" Type="http://schemas.openxmlformats.org/officeDocument/2006/relationships/tags" Target="../tags/tag545.xml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8" Type="http://schemas.openxmlformats.org/officeDocument/2006/relationships/tags" Target="../tags/tag557.xml"/><Relationship Id="rId7" Type="http://schemas.openxmlformats.org/officeDocument/2006/relationships/tags" Target="../tags/tag556.xml"/><Relationship Id="rId6" Type="http://schemas.openxmlformats.org/officeDocument/2006/relationships/tags" Target="../tags/tag555.xml"/><Relationship Id="rId5" Type="http://schemas.openxmlformats.org/officeDocument/2006/relationships/image" Target="../media/image3.jpeg"/><Relationship Id="rId4" Type="http://schemas.openxmlformats.org/officeDocument/2006/relationships/tags" Target="../tags/tag554.xml"/><Relationship Id="rId3" Type="http://schemas.openxmlformats.org/officeDocument/2006/relationships/tags" Target="../tags/tag553.xml"/><Relationship Id="rId2" Type="http://schemas.openxmlformats.org/officeDocument/2006/relationships/tags" Target="../tags/tag552.xml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4" Type="http://schemas.openxmlformats.org/officeDocument/2006/relationships/tags" Target="../tags/tag560.xml"/><Relationship Id="rId3" Type="http://schemas.openxmlformats.org/officeDocument/2006/relationships/tags" Target="../tags/tag559.xml"/><Relationship Id="rId2" Type="http://schemas.openxmlformats.org/officeDocument/2006/relationships/tags" Target="../tags/tag558.xml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5.xml"/><Relationship Id="rId8" Type="http://schemas.openxmlformats.org/officeDocument/2006/relationships/tags" Target="../tags/tag54.xml"/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image" Target="../media/image1.emf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9" Type="http://schemas.openxmlformats.org/officeDocument/2006/relationships/tags" Target="../tags/tag567.xml"/><Relationship Id="rId8" Type="http://schemas.openxmlformats.org/officeDocument/2006/relationships/tags" Target="../tags/tag566.xml"/><Relationship Id="rId7" Type="http://schemas.openxmlformats.org/officeDocument/2006/relationships/tags" Target="../tags/tag565.xml"/><Relationship Id="rId6" Type="http://schemas.openxmlformats.org/officeDocument/2006/relationships/tags" Target="../tags/tag564.xml"/><Relationship Id="rId5" Type="http://schemas.openxmlformats.org/officeDocument/2006/relationships/tags" Target="../tags/tag563.xml"/><Relationship Id="rId4" Type="http://schemas.openxmlformats.org/officeDocument/2006/relationships/image" Target="../media/image1.emf"/><Relationship Id="rId3" Type="http://schemas.openxmlformats.org/officeDocument/2006/relationships/tags" Target="../tags/tag562.xml"/><Relationship Id="rId2" Type="http://schemas.openxmlformats.org/officeDocument/2006/relationships/tags" Target="../tags/tag561.xml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9" Type="http://schemas.openxmlformats.org/officeDocument/2006/relationships/tags" Target="../tags/tag574.xml"/><Relationship Id="rId8" Type="http://schemas.openxmlformats.org/officeDocument/2006/relationships/tags" Target="../tags/tag573.xml"/><Relationship Id="rId7" Type="http://schemas.openxmlformats.org/officeDocument/2006/relationships/tags" Target="../tags/tag572.xml"/><Relationship Id="rId6" Type="http://schemas.openxmlformats.org/officeDocument/2006/relationships/tags" Target="../tags/tag571.xml"/><Relationship Id="rId5" Type="http://schemas.openxmlformats.org/officeDocument/2006/relationships/tags" Target="../tags/tag570.xml"/><Relationship Id="rId4" Type="http://schemas.openxmlformats.org/officeDocument/2006/relationships/image" Target="../media/image1.emf"/><Relationship Id="rId3" Type="http://schemas.openxmlformats.org/officeDocument/2006/relationships/tags" Target="../tags/tag569.xml"/><Relationship Id="rId2" Type="http://schemas.openxmlformats.org/officeDocument/2006/relationships/tags" Target="../tags/tag568.xml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7" Type="http://schemas.openxmlformats.org/officeDocument/2006/relationships/tags" Target="../tags/tag579.xml"/><Relationship Id="rId6" Type="http://schemas.openxmlformats.org/officeDocument/2006/relationships/tags" Target="../tags/tag578.xml"/><Relationship Id="rId5" Type="http://schemas.openxmlformats.org/officeDocument/2006/relationships/tags" Target="../tags/tag577.xml"/><Relationship Id="rId4" Type="http://schemas.openxmlformats.org/officeDocument/2006/relationships/image" Target="../media/image1.emf"/><Relationship Id="rId3" Type="http://schemas.openxmlformats.org/officeDocument/2006/relationships/tags" Target="../tags/tag576.xml"/><Relationship Id="rId2" Type="http://schemas.openxmlformats.org/officeDocument/2006/relationships/tags" Target="../tags/tag575.xml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9" Type="http://schemas.openxmlformats.org/officeDocument/2006/relationships/tags" Target="../tags/tag586.xml"/><Relationship Id="rId8" Type="http://schemas.openxmlformats.org/officeDocument/2006/relationships/tags" Target="../tags/tag585.xml"/><Relationship Id="rId7" Type="http://schemas.openxmlformats.org/officeDocument/2006/relationships/tags" Target="../tags/tag584.xml"/><Relationship Id="rId6" Type="http://schemas.openxmlformats.org/officeDocument/2006/relationships/tags" Target="../tags/tag583.xml"/><Relationship Id="rId5" Type="http://schemas.openxmlformats.org/officeDocument/2006/relationships/tags" Target="../tags/tag582.xml"/><Relationship Id="rId4" Type="http://schemas.openxmlformats.org/officeDocument/2006/relationships/image" Target="../media/image1.emf"/><Relationship Id="rId3" Type="http://schemas.openxmlformats.org/officeDocument/2006/relationships/tags" Target="../tags/tag581.xml"/><Relationship Id="rId2" Type="http://schemas.openxmlformats.org/officeDocument/2006/relationships/tags" Target="../tags/tag580.xml"/><Relationship Id="rId10" Type="http://schemas.openxmlformats.org/officeDocument/2006/relationships/tags" Target="../tags/tag587.xml"/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9" Type="http://schemas.openxmlformats.org/officeDocument/2006/relationships/tags" Target="../tags/tag594.xml"/><Relationship Id="rId8" Type="http://schemas.openxmlformats.org/officeDocument/2006/relationships/tags" Target="../tags/tag593.xml"/><Relationship Id="rId7" Type="http://schemas.openxmlformats.org/officeDocument/2006/relationships/tags" Target="../tags/tag592.xml"/><Relationship Id="rId6" Type="http://schemas.openxmlformats.org/officeDocument/2006/relationships/image" Target="../media/image1.emf"/><Relationship Id="rId5" Type="http://schemas.openxmlformats.org/officeDocument/2006/relationships/tags" Target="../tags/tag591.xml"/><Relationship Id="rId4" Type="http://schemas.openxmlformats.org/officeDocument/2006/relationships/tags" Target="../tags/tag590.xml"/><Relationship Id="rId3" Type="http://schemas.openxmlformats.org/officeDocument/2006/relationships/tags" Target="../tags/tag589.xml"/><Relationship Id="rId2" Type="http://schemas.openxmlformats.org/officeDocument/2006/relationships/tags" Target="../tags/tag588.xml"/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9" Type="http://schemas.openxmlformats.org/officeDocument/2006/relationships/tags" Target="../tags/tag601.xml"/><Relationship Id="rId8" Type="http://schemas.openxmlformats.org/officeDocument/2006/relationships/tags" Target="../tags/tag600.xml"/><Relationship Id="rId7" Type="http://schemas.openxmlformats.org/officeDocument/2006/relationships/tags" Target="../tags/tag599.xml"/><Relationship Id="rId6" Type="http://schemas.openxmlformats.org/officeDocument/2006/relationships/tags" Target="../tags/tag598.xml"/><Relationship Id="rId5" Type="http://schemas.openxmlformats.org/officeDocument/2006/relationships/image" Target="../media/image1.emf"/><Relationship Id="rId4" Type="http://schemas.openxmlformats.org/officeDocument/2006/relationships/tags" Target="../tags/tag597.xml"/><Relationship Id="rId3" Type="http://schemas.openxmlformats.org/officeDocument/2006/relationships/tags" Target="../tags/tag596.xml"/><Relationship Id="rId2" Type="http://schemas.openxmlformats.org/officeDocument/2006/relationships/tags" Target="../tags/tag595.xml"/><Relationship Id="rId10" Type="http://schemas.openxmlformats.org/officeDocument/2006/relationships/tags" Target="../tags/tag602.xml"/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7" Type="http://schemas.openxmlformats.org/officeDocument/2006/relationships/tags" Target="../tags/tag608.xml"/><Relationship Id="rId6" Type="http://schemas.openxmlformats.org/officeDocument/2006/relationships/tags" Target="../tags/tag607.xml"/><Relationship Id="rId5" Type="http://schemas.openxmlformats.org/officeDocument/2006/relationships/tags" Target="../tags/tag606.xml"/><Relationship Id="rId4" Type="http://schemas.openxmlformats.org/officeDocument/2006/relationships/tags" Target="../tags/tag605.xml"/><Relationship Id="rId3" Type="http://schemas.openxmlformats.org/officeDocument/2006/relationships/tags" Target="../tags/tag604.xml"/><Relationship Id="rId2" Type="http://schemas.openxmlformats.org/officeDocument/2006/relationships/tags" Target="../tags/tag603.xml"/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8" Type="http://schemas.openxmlformats.org/officeDocument/2006/relationships/tags" Target="../tags/tag614.xml"/><Relationship Id="rId7" Type="http://schemas.openxmlformats.org/officeDocument/2006/relationships/tags" Target="../tags/tag613.xml"/><Relationship Id="rId6" Type="http://schemas.openxmlformats.org/officeDocument/2006/relationships/tags" Target="../tags/tag612.xml"/><Relationship Id="rId5" Type="http://schemas.openxmlformats.org/officeDocument/2006/relationships/image" Target="../media/image1.emf"/><Relationship Id="rId4" Type="http://schemas.openxmlformats.org/officeDocument/2006/relationships/tags" Target="../tags/tag611.xml"/><Relationship Id="rId3" Type="http://schemas.openxmlformats.org/officeDocument/2006/relationships/tags" Target="../tags/tag610.xml"/><Relationship Id="rId2" Type="http://schemas.openxmlformats.org/officeDocument/2006/relationships/tags" Target="../tags/tag609.xml"/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8" Type="http://schemas.openxmlformats.org/officeDocument/2006/relationships/tags" Target="../tags/tag620.xml"/><Relationship Id="rId7" Type="http://schemas.openxmlformats.org/officeDocument/2006/relationships/tags" Target="../tags/tag619.xml"/><Relationship Id="rId6" Type="http://schemas.openxmlformats.org/officeDocument/2006/relationships/tags" Target="../tags/tag618.xml"/><Relationship Id="rId5" Type="http://schemas.openxmlformats.org/officeDocument/2006/relationships/tags" Target="../tags/tag617.xml"/><Relationship Id="rId4" Type="http://schemas.openxmlformats.org/officeDocument/2006/relationships/image" Target="../media/image1.emf"/><Relationship Id="rId3" Type="http://schemas.openxmlformats.org/officeDocument/2006/relationships/tags" Target="../tags/tag616.xml"/><Relationship Id="rId2" Type="http://schemas.openxmlformats.org/officeDocument/2006/relationships/tags" Target="../tags/tag615.xml"/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8" Type="http://schemas.openxmlformats.org/officeDocument/2006/relationships/tags" Target="../tags/tag626.xml"/><Relationship Id="rId7" Type="http://schemas.openxmlformats.org/officeDocument/2006/relationships/tags" Target="../tags/tag625.xml"/><Relationship Id="rId6" Type="http://schemas.openxmlformats.org/officeDocument/2006/relationships/tags" Target="../tags/tag624.xml"/><Relationship Id="rId5" Type="http://schemas.openxmlformats.org/officeDocument/2006/relationships/tags" Target="../tags/tag623.xml"/><Relationship Id="rId4" Type="http://schemas.openxmlformats.org/officeDocument/2006/relationships/image" Target="../media/image1.emf"/><Relationship Id="rId3" Type="http://schemas.openxmlformats.org/officeDocument/2006/relationships/tags" Target="../tags/tag622.xml"/><Relationship Id="rId2" Type="http://schemas.openxmlformats.org/officeDocument/2006/relationships/tags" Target="../tags/tag621.xml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2.xml"/><Relationship Id="rId8" Type="http://schemas.openxmlformats.org/officeDocument/2006/relationships/tags" Target="../tags/tag61.xml"/><Relationship Id="rId7" Type="http://schemas.openxmlformats.org/officeDocument/2006/relationships/tags" Target="../tags/tag60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image" Target="../media/image1.emf"/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9" Type="http://schemas.openxmlformats.org/officeDocument/2006/relationships/tags" Target="../tags/tag633.xml"/><Relationship Id="rId8" Type="http://schemas.openxmlformats.org/officeDocument/2006/relationships/tags" Target="../tags/tag632.xml"/><Relationship Id="rId7" Type="http://schemas.openxmlformats.org/officeDocument/2006/relationships/tags" Target="../tags/tag631.xml"/><Relationship Id="rId6" Type="http://schemas.openxmlformats.org/officeDocument/2006/relationships/tags" Target="../tags/tag630.xml"/><Relationship Id="rId5" Type="http://schemas.openxmlformats.org/officeDocument/2006/relationships/image" Target="../media/image1.emf"/><Relationship Id="rId4" Type="http://schemas.openxmlformats.org/officeDocument/2006/relationships/tags" Target="../tags/tag629.xml"/><Relationship Id="rId3" Type="http://schemas.openxmlformats.org/officeDocument/2006/relationships/tags" Target="../tags/tag628.xml"/><Relationship Id="rId2" Type="http://schemas.openxmlformats.org/officeDocument/2006/relationships/tags" Target="../tags/tag627.xml"/><Relationship Id="rId10" Type="http://schemas.openxmlformats.org/officeDocument/2006/relationships/tags" Target="../tags/tag634.xml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2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6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7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8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grpSp>
        <p:nvGrpSpPr>
          <p:cNvPr id="9" name="组合 8"/>
          <p:cNvGrpSpPr/>
          <p:nvPr userDrawn="1">
            <p:custDataLst>
              <p:tags r:id="rId9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9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4341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3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2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5365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5366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单击此处编辑副标题内容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2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3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4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6391" name="图片 1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7413" name="图片 1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6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7415" name="图片 20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 dirty="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18436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19460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3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9462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0485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7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2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1509" name="图片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22532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3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2534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2535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6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2537" name="图片 1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2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6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7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6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7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8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grpSp>
        <p:nvGrpSpPr>
          <p:cNvPr id="9" name="组合 8"/>
          <p:cNvGrpSpPr/>
          <p:nvPr userDrawn="1">
            <p:custDataLst>
              <p:tags r:id="rId9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7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6149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9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4581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4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7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5609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7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26628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3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26631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26633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1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27652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27654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27655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27657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8677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3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30724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0726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30727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0729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7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31748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1750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31751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1753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1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2773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5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2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3797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3798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单击此处编辑副标题内容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4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7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177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9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2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3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4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4823" name="图片 1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5845" name="图片 1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6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5847" name="图片 20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 dirty="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36868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37892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3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7894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5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8917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9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2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9941" name="图片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40964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3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0966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0967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6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0969" name="图片 1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2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88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9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6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7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8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grpSp>
        <p:nvGrpSpPr>
          <p:cNvPr id="9" name="组合 8"/>
          <p:cNvGrpSpPr/>
          <p:nvPr userDrawn="1">
            <p:custDataLst>
              <p:tags r:id="rId9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1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3013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4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7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4041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8196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3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8199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8201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9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45060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3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5063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5065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3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46084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6086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46087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6089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7109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5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49156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9158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49159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9161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9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50180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50182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0183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50185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3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1205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7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2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2229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2230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单击此处编辑副标题内容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1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2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3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4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3255" name="图片 1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4277" name="图片 1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6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4279" name="图片 20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9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9220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9222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9223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9225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 dirty="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5300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6324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3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6326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7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7349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1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2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8373" name="图片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9396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3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9398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9399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6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9401" name="图片 1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2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420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1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6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7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8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grpSp>
        <p:nvGrpSpPr>
          <p:cNvPr id="9" name="组合 8"/>
          <p:cNvGrpSpPr/>
          <p:nvPr userDrawn="1">
            <p:custDataLst>
              <p:tags r:id="rId9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3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61445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4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7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2473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1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63492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3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63495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3497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5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64516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4518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64519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4521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45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5541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7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67588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7590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67591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7593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1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68612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8614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68615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8617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5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69637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9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2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0661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70662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单击此处编辑副标题内容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3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2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3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4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1687" name="图片 1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2709" name="图片 1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6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2711" name="图片 20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 dirty="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73732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74756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3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4758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779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5781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3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2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6805" name="图片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77828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3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7830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77831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6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7833" name="图片 1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2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88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9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6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7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8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grpSp>
        <p:nvGrpSpPr>
          <p:cNvPr id="9" name="组合 8"/>
          <p:cNvGrpSpPr/>
          <p:nvPr userDrawn="1">
            <p:custDataLst>
              <p:tags r:id="rId9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1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3013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4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7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4041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9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45060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3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5063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5065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3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46084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6086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46087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6089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7109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1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12292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2294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12295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2297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5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49156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9158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49159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9161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9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50180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50182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0183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50185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3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1205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7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2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2229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2230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单击此处编辑副标题内容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1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2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3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4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3255" name="图片 1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4277" name="图片 1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6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4279" name="图片 20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 dirty="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5300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6324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3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6326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7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7349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1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2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8373" name="图片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5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13316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3318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13319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3321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9396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3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9398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9399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6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9401" name="图片 1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128.xml"/><Relationship Id="rId23" Type="http://schemas.openxmlformats.org/officeDocument/2006/relationships/tags" Target="../tags/tag127.xml"/><Relationship Id="rId22" Type="http://schemas.openxmlformats.org/officeDocument/2006/relationships/tags" Target="../tags/tag126.xml"/><Relationship Id="rId21" Type="http://schemas.openxmlformats.org/officeDocument/2006/relationships/tags" Target="../tags/tag125.xml"/><Relationship Id="rId20" Type="http://schemas.openxmlformats.org/officeDocument/2006/relationships/tags" Target="../tags/tag124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23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1.xml"/><Relationship Id="rId25" Type="http://schemas.openxmlformats.org/officeDocument/2006/relationships/theme" Target="../theme/theme2.xml"/><Relationship Id="rId24" Type="http://schemas.openxmlformats.org/officeDocument/2006/relationships/tags" Target="../tags/tag256.xml"/><Relationship Id="rId23" Type="http://schemas.openxmlformats.org/officeDocument/2006/relationships/tags" Target="../tags/tag255.xml"/><Relationship Id="rId22" Type="http://schemas.openxmlformats.org/officeDocument/2006/relationships/tags" Target="../tags/tag254.xml"/><Relationship Id="rId21" Type="http://schemas.openxmlformats.org/officeDocument/2006/relationships/tags" Target="../tags/tag253.xml"/><Relationship Id="rId20" Type="http://schemas.openxmlformats.org/officeDocument/2006/relationships/tags" Target="../tags/tag252.xml"/><Relationship Id="rId2" Type="http://schemas.openxmlformats.org/officeDocument/2006/relationships/slideLayout" Target="../slideLayouts/slideLayout20.xml"/><Relationship Id="rId19" Type="http://schemas.openxmlformats.org/officeDocument/2006/relationships/tags" Target="../tags/tag251.xml"/><Relationship Id="rId18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9.xml"/><Relationship Id="rId25" Type="http://schemas.openxmlformats.org/officeDocument/2006/relationships/theme" Target="../theme/theme3.xml"/><Relationship Id="rId24" Type="http://schemas.openxmlformats.org/officeDocument/2006/relationships/tags" Target="../tags/tag384.xml"/><Relationship Id="rId23" Type="http://schemas.openxmlformats.org/officeDocument/2006/relationships/tags" Target="../tags/tag383.xml"/><Relationship Id="rId22" Type="http://schemas.openxmlformats.org/officeDocument/2006/relationships/tags" Target="../tags/tag382.xml"/><Relationship Id="rId21" Type="http://schemas.openxmlformats.org/officeDocument/2006/relationships/tags" Target="../tags/tag381.xml"/><Relationship Id="rId20" Type="http://schemas.openxmlformats.org/officeDocument/2006/relationships/tags" Target="../tags/tag380.xml"/><Relationship Id="rId2" Type="http://schemas.openxmlformats.org/officeDocument/2006/relationships/slideLayout" Target="../slideLayouts/slideLayout38.xml"/><Relationship Id="rId19" Type="http://schemas.openxmlformats.org/officeDocument/2006/relationships/tags" Target="../tags/tag379.xml"/><Relationship Id="rId18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7.xml"/><Relationship Id="rId25" Type="http://schemas.openxmlformats.org/officeDocument/2006/relationships/theme" Target="../theme/theme4.xml"/><Relationship Id="rId24" Type="http://schemas.openxmlformats.org/officeDocument/2006/relationships/tags" Target="../tags/tag512.xml"/><Relationship Id="rId23" Type="http://schemas.openxmlformats.org/officeDocument/2006/relationships/tags" Target="../tags/tag511.xml"/><Relationship Id="rId22" Type="http://schemas.openxmlformats.org/officeDocument/2006/relationships/tags" Target="../tags/tag510.xml"/><Relationship Id="rId21" Type="http://schemas.openxmlformats.org/officeDocument/2006/relationships/tags" Target="../tags/tag509.xml"/><Relationship Id="rId20" Type="http://schemas.openxmlformats.org/officeDocument/2006/relationships/tags" Target="../tags/tag508.xml"/><Relationship Id="rId2" Type="http://schemas.openxmlformats.org/officeDocument/2006/relationships/slideLayout" Target="../slideLayouts/slideLayout56.xml"/><Relationship Id="rId19" Type="http://schemas.openxmlformats.org/officeDocument/2006/relationships/tags" Target="../tags/tag507.xml"/><Relationship Id="rId18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1.xml"/><Relationship Id="rId16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4.xml"/><Relationship Id="rId1" Type="http://schemas.openxmlformats.org/officeDocument/2006/relationships/slideLayout" Target="../slideLayouts/slideLayout55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1.xml"/><Relationship Id="rId8" Type="http://schemas.openxmlformats.org/officeDocument/2006/relationships/slideLayout" Target="../slideLayouts/slideLayout80.xml"/><Relationship Id="rId7" Type="http://schemas.openxmlformats.org/officeDocument/2006/relationships/slideLayout" Target="../slideLayouts/slideLayout79.xml"/><Relationship Id="rId6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5.xml"/><Relationship Id="rId25" Type="http://schemas.openxmlformats.org/officeDocument/2006/relationships/theme" Target="../theme/theme5.xml"/><Relationship Id="rId24" Type="http://schemas.openxmlformats.org/officeDocument/2006/relationships/tags" Target="../tags/tag640.xml"/><Relationship Id="rId23" Type="http://schemas.openxmlformats.org/officeDocument/2006/relationships/tags" Target="../tags/tag639.xml"/><Relationship Id="rId22" Type="http://schemas.openxmlformats.org/officeDocument/2006/relationships/tags" Target="../tags/tag638.xml"/><Relationship Id="rId21" Type="http://schemas.openxmlformats.org/officeDocument/2006/relationships/tags" Target="../tags/tag637.xml"/><Relationship Id="rId20" Type="http://schemas.openxmlformats.org/officeDocument/2006/relationships/tags" Target="../tags/tag636.xml"/><Relationship Id="rId2" Type="http://schemas.openxmlformats.org/officeDocument/2006/relationships/slideLayout" Target="../slideLayouts/slideLayout74.xml"/><Relationship Id="rId19" Type="http://schemas.openxmlformats.org/officeDocument/2006/relationships/tags" Target="../tags/tag635.xml"/><Relationship Id="rId18" Type="http://schemas.openxmlformats.org/officeDocument/2006/relationships/slideLayout" Target="../slideLayouts/slideLayout90.xml"/><Relationship Id="rId17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87.xml"/><Relationship Id="rId14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2.xml"/><Relationship Id="rId1" Type="http://schemas.openxmlformats.org/officeDocument/2006/relationships/slideLayout" Target="../slideLayouts/slideLayout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  <p:sldLayoutId id="2147483742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2.xml"/><Relationship Id="rId1" Type="http://schemas.openxmlformats.org/officeDocument/2006/relationships/tags" Target="../tags/tag64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jpeg"/><Relationship Id="rId8" Type="http://schemas.openxmlformats.org/officeDocument/2006/relationships/tags" Target="../tags/tag713.xml"/><Relationship Id="rId7" Type="http://schemas.openxmlformats.org/officeDocument/2006/relationships/tags" Target="../tags/tag712.xml"/><Relationship Id="rId6" Type="http://schemas.openxmlformats.org/officeDocument/2006/relationships/tags" Target="../tags/tag711.xml"/><Relationship Id="rId5" Type="http://schemas.openxmlformats.org/officeDocument/2006/relationships/tags" Target="../tags/tag710.xml"/><Relationship Id="rId4" Type="http://schemas.openxmlformats.org/officeDocument/2006/relationships/image" Target="../media/image1.emf"/><Relationship Id="rId3" Type="http://schemas.openxmlformats.org/officeDocument/2006/relationships/tags" Target="../tags/tag709.xml"/><Relationship Id="rId2" Type="http://schemas.openxmlformats.org/officeDocument/2006/relationships/tags" Target="../tags/tag708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714.xml"/><Relationship Id="rId11" Type="http://schemas.openxmlformats.org/officeDocument/2006/relationships/image" Target="../media/image14.jpeg"/><Relationship Id="rId10" Type="http://schemas.openxmlformats.org/officeDocument/2006/relationships/image" Target="../media/image13.jpeg"/><Relationship Id="rId1" Type="http://schemas.openxmlformats.org/officeDocument/2006/relationships/tags" Target="../tags/tag707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tags" Target="../tags/tag721.xml"/><Relationship Id="rId7" Type="http://schemas.openxmlformats.org/officeDocument/2006/relationships/tags" Target="../tags/tag720.xml"/><Relationship Id="rId6" Type="http://schemas.openxmlformats.org/officeDocument/2006/relationships/tags" Target="../tags/tag719.xml"/><Relationship Id="rId5" Type="http://schemas.openxmlformats.org/officeDocument/2006/relationships/tags" Target="../tags/tag718.xml"/><Relationship Id="rId4" Type="http://schemas.openxmlformats.org/officeDocument/2006/relationships/image" Target="../media/image1.emf"/><Relationship Id="rId3" Type="http://schemas.openxmlformats.org/officeDocument/2006/relationships/tags" Target="../tags/tag717.xml"/><Relationship Id="rId2" Type="http://schemas.openxmlformats.org/officeDocument/2006/relationships/tags" Target="../tags/tag716.xml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43.xml"/><Relationship Id="rId11" Type="http://schemas.openxmlformats.org/officeDocument/2006/relationships/tags" Target="../tags/tag722.xml"/><Relationship Id="rId10" Type="http://schemas.openxmlformats.org/officeDocument/2006/relationships/image" Target="../media/image15.jpeg"/><Relationship Id="rId1" Type="http://schemas.openxmlformats.org/officeDocument/2006/relationships/tags" Target="../tags/tag715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jpeg"/><Relationship Id="rId8" Type="http://schemas.openxmlformats.org/officeDocument/2006/relationships/tags" Target="../tags/tag729.xml"/><Relationship Id="rId7" Type="http://schemas.openxmlformats.org/officeDocument/2006/relationships/tags" Target="../tags/tag728.xml"/><Relationship Id="rId6" Type="http://schemas.openxmlformats.org/officeDocument/2006/relationships/tags" Target="../tags/tag727.xml"/><Relationship Id="rId5" Type="http://schemas.openxmlformats.org/officeDocument/2006/relationships/tags" Target="../tags/tag726.xml"/><Relationship Id="rId4" Type="http://schemas.openxmlformats.org/officeDocument/2006/relationships/image" Target="../media/image1.emf"/><Relationship Id="rId3" Type="http://schemas.openxmlformats.org/officeDocument/2006/relationships/tags" Target="../tags/tag725.xml"/><Relationship Id="rId2" Type="http://schemas.openxmlformats.org/officeDocument/2006/relationships/tags" Target="../tags/tag724.xml"/><Relationship Id="rId12" Type="http://schemas.openxmlformats.org/officeDocument/2006/relationships/notesSlide" Target="../notesSlides/notesSlide3.xml"/><Relationship Id="rId11" Type="http://schemas.openxmlformats.org/officeDocument/2006/relationships/slideLayout" Target="../slideLayouts/slideLayout79.xml"/><Relationship Id="rId10" Type="http://schemas.openxmlformats.org/officeDocument/2006/relationships/tags" Target="../tags/tag730.xml"/><Relationship Id="rId1" Type="http://schemas.openxmlformats.org/officeDocument/2006/relationships/tags" Target="../tags/tag723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jpeg"/><Relationship Id="rId8" Type="http://schemas.openxmlformats.org/officeDocument/2006/relationships/tags" Target="../tags/tag737.xml"/><Relationship Id="rId7" Type="http://schemas.openxmlformats.org/officeDocument/2006/relationships/tags" Target="../tags/tag736.xml"/><Relationship Id="rId6" Type="http://schemas.openxmlformats.org/officeDocument/2006/relationships/tags" Target="../tags/tag735.xml"/><Relationship Id="rId5" Type="http://schemas.openxmlformats.org/officeDocument/2006/relationships/tags" Target="../tags/tag734.xml"/><Relationship Id="rId4" Type="http://schemas.openxmlformats.org/officeDocument/2006/relationships/image" Target="../media/image1.emf"/><Relationship Id="rId3" Type="http://schemas.openxmlformats.org/officeDocument/2006/relationships/tags" Target="../tags/tag733.xml"/><Relationship Id="rId2" Type="http://schemas.openxmlformats.org/officeDocument/2006/relationships/tags" Target="../tags/tag732.xml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79.xml"/><Relationship Id="rId10" Type="http://schemas.openxmlformats.org/officeDocument/2006/relationships/tags" Target="../tags/tag738.xml"/><Relationship Id="rId1" Type="http://schemas.openxmlformats.org/officeDocument/2006/relationships/tags" Target="../tags/tag731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jpeg"/><Relationship Id="rId8" Type="http://schemas.openxmlformats.org/officeDocument/2006/relationships/tags" Target="../tags/tag745.xml"/><Relationship Id="rId7" Type="http://schemas.openxmlformats.org/officeDocument/2006/relationships/tags" Target="../tags/tag744.xml"/><Relationship Id="rId6" Type="http://schemas.openxmlformats.org/officeDocument/2006/relationships/tags" Target="../tags/tag743.xml"/><Relationship Id="rId5" Type="http://schemas.openxmlformats.org/officeDocument/2006/relationships/tags" Target="../tags/tag742.xml"/><Relationship Id="rId4" Type="http://schemas.openxmlformats.org/officeDocument/2006/relationships/image" Target="../media/image1.emf"/><Relationship Id="rId3" Type="http://schemas.openxmlformats.org/officeDocument/2006/relationships/tags" Target="../tags/tag741.xml"/><Relationship Id="rId2" Type="http://schemas.openxmlformats.org/officeDocument/2006/relationships/tags" Target="../tags/tag740.xml"/><Relationship Id="rId12" Type="http://schemas.openxmlformats.org/officeDocument/2006/relationships/notesSlide" Target="../notesSlides/notesSlide5.xml"/><Relationship Id="rId11" Type="http://schemas.openxmlformats.org/officeDocument/2006/relationships/slideLayout" Target="../slideLayouts/slideLayout79.xml"/><Relationship Id="rId10" Type="http://schemas.openxmlformats.org/officeDocument/2006/relationships/tags" Target="../tags/tag746.xml"/><Relationship Id="rId1" Type="http://schemas.openxmlformats.org/officeDocument/2006/relationships/tags" Target="../tags/tag739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jpeg"/><Relationship Id="rId8" Type="http://schemas.openxmlformats.org/officeDocument/2006/relationships/tags" Target="../tags/tag753.xml"/><Relationship Id="rId7" Type="http://schemas.openxmlformats.org/officeDocument/2006/relationships/tags" Target="../tags/tag752.xml"/><Relationship Id="rId6" Type="http://schemas.openxmlformats.org/officeDocument/2006/relationships/tags" Target="../tags/tag751.xml"/><Relationship Id="rId5" Type="http://schemas.openxmlformats.org/officeDocument/2006/relationships/tags" Target="../tags/tag750.xml"/><Relationship Id="rId4" Type="http://schemas.openxmlformats.org/officeDocument/2006/relationships/image" Target="../media/image1.emf"/><Relationship Id="rId3" Type="http://schemas.openxmlformats.org/officeDocument/2006/relationships/tags" Target="../tags/tag749.xml"/><Relationship Id="rId2" Type="http://schemas.openxmlformats.org/officeDocument/2006/relationships/tags" Target="../tags/tag748.xml"/><Relationship Id="rId11" Type="http://schemas.openxmlformats.org/officeDocument/2006/relationships/slideLayout" Target="../slideLayouts/slideLayout43.xml"/><Relationship Id="rId10" Type="http://schemas.openxmlformats.org/officeDocument/2006/relationships/tags" Target="../tags/tag754.xml"/><Relationship Id="rId1" Type="http://schemas.openxmlformats.org/officeDocument/2006/relationships/tags" Target="../tags/tag747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jpeg"/><Relationship Id="rId8" Type="http://schemas.openxmlformats.org/officeDocument/2006/relationships/tags" Target="../tags/tag761.xml"/><Relationship Id="rId7" Type="http://schemas.openxmlformats.org/officeDocument/2006/relationships/tags" Target="../tags/tag760.xml"/><Relationship Id="rId6" Type="http://schemas.openxmlformats.org/officeDocument/2006/relationships/tags" Target="../tags/tag759.xml"/><Relationship Id="rId5" Type="http://schemas.openxmlformats.org/officeDocument/2006/relationships/tags" Target="../tags/tag758.xml"/><Relationship Id="rId4" Type="http://schemas.openxmlformats.org/officeDocument/2006/relationships/image" Target="../media/image1.emf"/><Relationship Id="rId3" Type="http://schemas.openxmlformats.org/officeDocument/2006/relationships/tags" Target="../tags/tag757.xml"/><Relationship Id="rId2" Type="http://schemas.openxmlformats.org/officeDocument/2006/relationships/tags" Target="../tags/tag756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762.xml"/><Relationship Id="rId1" Type="http://schemas.openxmlformats.org/officeDocument/2006/relationships/tags" Target="../tags/tag755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1.xml"/><Relationship Id="rId3" Type="http://schemas.openxmlformats.org/officeDocument/2006/relationships/themeOverride" Target="../theme/themeOverride1.xml"/><Relationship Id="rId2" Type="http://schemas.openxmlformats.org/officeDocument/2006/relationships/tags" Target="../tags/tag764.xml"/><Relationship Id="rId1" Type="http://schemas.openxmlformats.org/officeDocument/2006/relationships/tags" Target="../tags/tag76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650.xml"/><Relationship Id="rId8" Type="http://schemas.openxmlformats.org/officeDocument/2006/relationships/tags" Target="../tags/tag649.xml"/><Relationship Id="rId7" Type="http://schemas.openxmlformats.org/officeDocument/2006/relationships/tags" Target="../tags/tag648.xml"/><Relationship Id="rId6" Type="http://schemas.openxmlformats.org/officeDocument/2006/relationships/tags" Target="../tags/tag647.xml"/><Relationship Id="rId5" Type="http://schemas.openxmlformats.org/officeDocument/2006/relationships/tags" Target="../tags/tag646.xml"/><Relationship Id="rId4" Type="http://schemas.openxmlformats.org/officeDocument/2006/relationships/image" Target="../media/image1.emf"/><Relationship Id="rId3" Type="http://schemas.openxmlformats.org/officeDocument/2006/relationships/tags" Target="../tags/tag645.xml"/><Relationship Id="rId2" Type="http://schemas.openxmlformats.org/officeDocument/2006/relationships/tags" Target="../tags/tag644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64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jpeg"/><Relationship Id="rId8" Type="http://schemas.openxmlformats.org/officeDocument/2006/relationships/tags" Target="../tags/tag657.xml"/><Relationship Id="rId7" Type="http://schemas.openxmlformats.org/officeDocument/2006/relationships/tags" Target="../tags/tag656.xml"/><Relationship Id="rId6" Type="http://schemas.openxmlformats.org/officeDocument/2006/relationships/tags" Target="../tags/tag655.xml"/><Relationship Id="rId5" Type="http://schemas.openxmlformats.org/officeDocument/2006/relationships/tags" Target="../tags/tag654.xml"/><Relationship Id="rId4" Type="http://schemas.openxmlformats.org/officeDocument/2006/relationships/image" Target="../media/image1.emf"/><Relationship Id="rId3" Type="http://schemas.openxmlformats.org/officeDocument/2006/relationships/tags" Target="../tags/tag653.xml"/><Relationship Id="rId2" Type="http://schemas.openxmlformats.org/officeDocument/2006/relationships/tags" Target="../tags/tag652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658.xml"/><Relationship Id="rId1" Type="http://schemas.openxmlformats.org/officeDocument/2006/relationships/tags" Target="../tags/tag65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tags" Target="../tags/tag665.xml"/><Relationship Id="rId7" Type="http://schemas.openxmlformats.org/officeDocument/2006/relationships/tags" Target="../tags/tag664.xml"/><Relationship Id="rId6" Type="http://schemas.openxmlformats.org/officeDocument/2006/relationships/tags" Target="../tags/tag663.xml"/><Relationship Id="rId5" Type="http://schemas.openxmlformats.org/officeDocument/2006/relationships/tags" Target="../tags/tag662.xml"/><Relationship Id="rId4" Type="http://schemas.openxmlformats.org/officeDocument/2006/relationships/image" Target="../media/image1.emf"/><Relationship Id="rId3" Type="http://schemas.openxmlformats.org/officeDocument/2006/relationships/tags" Target="../tags/tag661.xml"/><Relationship Id="rId2" Type="http://schemas.openxmlformats.org/officeDocument/2006/relationships/tags" Target="../tags/tag660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666.xml"/><Relationship Id="rId1" Type="http://schemas.openxmlformats.org/officeDocument/2006/relationships/tags" Target="../tags/tag659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673.xml"/><Relationship Id="rId7" Type="http://schemas.openxmlformats.org/officeDocument/2006/relationships/tags" Target="../tags/tag672.xml"/><Relationship Id="rId6" Type="http://schemas.openxmlformats.org/officeDocument/2006/relationships/tags" Target="../tags/tag671.xml"/><Relationship Id="rId5" Type="http://schemas.openxmlformats.org/officeDocument/2006/relationships/tags" Target="../tags/tag670.xml"/><Relationship Id="rId4" Type="http://schemas.openxmlformats.org/officeDocument/2006/relationships/image" Target="../media/image1.emf"/><Relationship Id="rId3" Type="http://schemas.openxmlformats.org/officeDocument/2006/relationships/tags" Target="../tags/tag669.xml"/><Relationship Id="rId2" Type="http://schemas.openxmlformats.org/officeDocument/2006/relationships/tags" Target="../tags/tag668.xml"/><Relationship Id="rId11" Type="http://schemas.openxmlformats.org/officeDocument/2006/relationships/slideLayout" Target="../slideLayouts/slideLayout61.xml"/><Relationship Id="rId10" Type="http://schemas.openxmlformats.org/officeDocument/2006/relationships/tags" Target="../tags/tag674.xml"/><Relationship Id="rId1" Type="http://schemas.openxmlformats.org/officeDocument/2006/relationships/tags" Target="../tags/tag66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openxmlformats.org/officeDocument/2006/relationships/tags" Target="../tags/tag681.xml"/><Relationship Id="rId7" Type="http://schemas.openxmlformats.org/officeDocument/2006/relationships/tags" Target="../tags/tag680.xml"/><Relationship Id="rId6" Type="http://schemas.openxmlformats.org/officeDocument/2006/relationships/tags" Target="../tags/tag679.xml"/><Relationship Id="rId5" Type="http://schemas.openxmlformats.org/officeDocument/2006/relationships/tags" Target="../tags/tag678.xml"/><Relationship Id="rId4" Type="http://schemas.openxmlformats.org/officeDocument/2006/relationships/image" Target="../media/image1.emf"/><Relationship Id="rId3" Type="http://schemas.openxmlformats.org/officeDocument/2006/relationships/tags" Target="../tags/tag677.xml"/><Relationship Id="rId2" Type="http://schemas.openxmlformats.org/officeDocument/2006/relationships/tags" Target="../tags/tag676.xml"/><Relationship Id="rId12" Type="http://schemas.openxmlformats.org/officeDocument/2006/relationships/slideLayout" Target="../slideLayouts/slideLayout61.xml"/><Relationship Id="rId11" Type="http://schemas.openxmlformats.org/officeDocument/2006/relationships/tags" Target="../tags/tag682.xml"/><Relationship Id="rId10" Type="http://schemas.openxmlformats.org/officeDocument/2006/relationships/image" Target="../media/image8.png"/><Relationship Id="rId1" Type="http://schemas.openxmlformats.org/officeDocument/2006/relationships/tags" Target="../tags/tag67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openxmlformats.org/officeDocument/2006/relationships/tags" Target="../tags/tag689.xml"/><Relationship Id="rId7" Type="http://schemas.openxmlformats.org/officeDocument/2006/relationships/tags" Target="../tags/tag688.xml"/><Relationship Id="rId6" Type="http://schemas.openxmlformats.org/officeDocument/2006/relationships/tags" Target="../tags/tag687.xml"/><Relationship Id="rId5" Type="http://schemas.openxmlformats.org/officeDocument/2006/relationships/tags" Target="../tags/tag686.xml"/><Relationship Id="rId4" Type="http://schemas.openxmlformats.org/officeDocument/2006/relationships/image" Target="../media/image1.emf"/><Relationship Id="rId3" Type="http://schemas.openxmlformats.org/officeDocument/2006/relationships/tags" Target="../tags/tag685.xml"/><Relationship Id="rId2" Type="http://schemas.openxmlformats.org/officeDocument/2006/relationships/tags" Target="../tags/tag684.xml"/><Relationship Id="rId12" Type="http://schemas.openxmlformats.org/officeDocument/2006/relationships/slideLayout" Target="../slideLayouts/slideLayout61.xml"/><Relationship Id="rId11" Type="http://schemas.openxmlformats.org/officeDocument/2006/relationships/tags" Target="../tags/tag690.xml"/><Relationship Id="rId10" Type="http://schemas.openxmlformats.org/officeDocument/2006/relationships/image" Target="../media/image9.png"/><Relationship Id="rId1" Type="http://schemas.openxmlformats.org/officeDocument/2006/relationships/tags" Target="../tags/tag68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jpeg"/><Relationship Id="rId8" Type="http://schemas.openxmlformats.org/officeDocument/2006/relationships/tags" Target="../tags/tag697.xml"/><Relationship Id="rId7" Type="http://schemas.openxmlformats.org/officeDocument/2006/relationships/tags" Target="../tags/tag696.xml"/><Relationship Id="rId6" Type="http://schemas.openxmlformats.org/officeDocument/2006/relationships/tags" Target="../tags/tag695.xml"/><Relationship Id="rId5" Type="http://schemas.openxmlformats.org/officeDocument/2006/relationships/tags" Target="../tags/tag694.xml"/><Relationship Id="rId4" Type="http://schemas.openxmlformats.org/officeDocument/2006/relationships/image" Target="../media/image1.emf"/><Relationship Id="rId3" Type="http://schemas.openxmlformats.org/officeDocument/2006/relationships/tags" Target="../tags/tag693.xml"/><Relationship Id="rId2" Type="http://schemas.openxmlformats.org/officeDocument/2006/relationships/tags" Target="../tags/tag692.xml"/><Relationship Id="rId11" Type="http://schemas.openxmlformats.org/officeDocument/2006/relationships/slideLayout" Target="../slideLayouts/slideLayout61.xml"/><Relationship Id="rId10" Type="http://schemas.openxmlformats.org/officeDocument/2006/relationships/tags" Target="../tags/tag698.xml"/><Relationship Id="rId1" Type="http://schemas.openxmlformats.org/officeDocument/2006/relationships/tags" Target="../tags/tag69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jpeg"/><Relationship Id="rId8" Type="http://schemas.openxmlformats.org/officeDocument/2006/relationships/tags" Target="../tags/tag705.xml"/><Relationship Id="rId7" Type="http://schemas.openxmlformats.org/officeDocument/2006/relationships/tags" Target="../tags/tag704.xml"/><Relationship Id="rId6" Type="http://schemas.openxmlformats.org/officeDocument/2006/relationships/tags" Target="../tags/tag703.xml"/><Relationship Id="rId5" Type="http://schemas.openxmlformats.org/officeDocument/2006/relationships/tags" Target="../tags/tag702.xml"/><Relationship Id="rId4" Type="http://schemas.openxmlformats.org/officeDocument/2006/relationships/image" Target="../media/image1.emf"/><Relationship Id="rId3" Type="http://schemas.openxmlformats.org/officeDocument/2006/relationships/tags" Target="../tags/tag701.xml"/><Relationship Id="rId2" Type="http://schemas.openxmlformats.org/officeDocument/2006/relationships/tags" Target="../tags/tag700.xml"/><Relationship Id="rId11" Type="http://schemas.openxmlformats.org/officeDocument/2006/relationships/slideLayout" Target="../slideLayouts/slideLayout25.xml"/><Relationship Id="rId10" Type="http://schemas.openxmlformats.org/officeDocument/2006/relationships/tags" Target="../tags/tag706.xml"/><Relationship Id="rId1" Type="http://schemas.openxmlformats.org/officeDocument/2006/relationships/tags" Target="../tags/tag69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标题 6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069975" y="2304415"/>
            <a:ext cx="7249160" cy="1683385"/>
          </a:xfrm>
        </p:spPr>
        <p:txBody>
          <a:bodyPr lIns="90000" tIns="46800" rIns="90000" bIns="46800" anchor="b" anchorCtr="0">
            <a:normAutofit fontScale="9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54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rPr>
              <a:t>2025</a:t>
            </a:r>
            <a:r>
              <a:rPr kumimoji="0" lang="zh-CN" altLang="zh-CN" sz="54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rPr>
              <a:t>届毕业生</a:t>
            </a:r>
            <a:br>
              <a:rPr kumimoji="0" lang="zh-CN" altLang="zh-CN" sz="54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rPr>
            </a:br>
            <a:r>
              <a:rPr kumimoji="0" lang="zh-CN" altLang="zh-CN" sz="54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rPr>
              <a:t>求职创业补贴申报</a:t>
            </a:r>
            <a:endParaRPr kumimoji="0" lang="zh-CN" altLang="zh-CN" sz="5400" b="1" i="0" u="none" strike="noStrike" kern="1200" cap="none" spc="600" normalizeH="0" baseline="0" noProof="1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汉仪旗黑-85S" panose="00020600040101010101" pitchFamily="18" charset="-122"/>
              <a:cs typeface="+mj-cs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2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4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896745"/>
            <a:ext cx="8232775" cy="351028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、学生了解申报审核流程，登录之后点击个人姓名，点击【个人中心】进入，点击【办理中】这个模块。可以看到自己申请的求职创业补贴个人申报的记录，点击【查看进度】可以看到详细的步骤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4978" y="9810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：查看求职创业补贴个人申报进程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1460" y="2492375"/>
            <a:ext cx="6003925" cy="29895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31595" y="2852420"/>
            <a:ext cx="6094095" cy="30505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29000" y="3429000"/>
            <a:ext cx="5059680" cy="2439035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6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841500"/>
            <a:ext cx="8232775" cy="356552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、学生下载江苏智慧人社</a:t>
            </a: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，进入</a:t>
            </a: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、点击右下角【我的】进入页面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手机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注册登录步骤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31595" y="2637155"/>
            <a:ext cx="2181860" cy="30537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92090" y="1268730"/>
            <a:ext cx="2486660" cy="4421505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6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965960"/>
            <a:ext cx="8232775" cy="344106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、学生点击【注册】进入注册页面，根据页面内容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填写内容，勾选下放已阅读，点击【注册】进行相应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的注册操作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lang="zh-CN" altLang="en-US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手机</a:t>
            </a:r>
            <a:r>
              <a:rPr altLang="zh-CN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注册登录步骤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62550" y="1214120"/>
            <a:ext cx="3326130" cy="443738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6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965960"/>
            <a:ext cx="8232775" cy="344106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、学生在【我的】页面点击右上角【登录】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进入登录页面选择登录方式，输入登录账号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进行登录操作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lang="zh-CN" altLang="en-US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手机</a:t>
            </a:r>
            <a:r>
              <a:rPr altLang="zh-CN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注册登录步骤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32045" y="1250315"/>
            <a:ext cx="3373120" cy="4406265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6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30530" y="2708910"/>
            <a:ext cx="4784725" cy="242443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、学生登录江苏智慧人社</a:t>
            </a: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，有以下几种方法进入到个人申报页面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、页面正上面输入：</a:t>
            </a: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求职创业补贴</a:t>
            </a: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进行搜索，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、点击页面正下方的【服务】就业模块内容，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点击【就业补贴】可以看到求职创业补贴申报模块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67360" y="1395095"/>
            <a:ext cx="5149850" cy="93535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lang="zh-CN" altLang="en-US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手机</a:t>
            </a:r>
            <a:r>
              <a:rPr altLang="zh-CN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申请操作步骤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：求职创业补贴个人申报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79745" y="1223010"/>
            <a:ext cx="2508885" cy="446151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64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66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323215" y="2924810"/>
            <a:ext cx="8232775" cy="259397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、学生进入求职创业补贴个人申报页面填写页面信息，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选择毕业生类型，点击下放的【上传材料】进行材料的上传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点击右下角【提交】按钮完成操作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67360" y="1484630"/>
            <a:ext cx="5260340" cy="93535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lang="zh-CN" altLang="en-US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手机</a:t>
            </a:r>
            <a:r>
              <a:rPr altLang="zh-CN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申请操作步骤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：求职创业补贴个人申报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52135" y="1287780"/>
            <a:ext cx="3060700" cy="436499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64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66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2060575"/>
            <a:ext cx="8232775" cy="33464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、学生申报提交之后可以在【我的】</a:t>
            </a: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【我的办件】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进入查询办件审核详情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lang="zh-CN" altLang="en-US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手机</a:t>
            </a:r>
            <a:r>
              <a:rPr altLang="zh-CN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查看办件流程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63845" y="1351280"/>
            <a:ext cx="3039110" cy="417830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4993" name="标题 14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2179638" y="2752725"/>
            <a:ext cx="4657725" cy="900113"/>
          </a:xfrm>
        </p:spPr>
        <p:txBody>
          <a:bodyPr lIns="90000" tIns="46800" rIns="90000" bIns="46800" rtlCol="0" anchor="t" anchorCtr="0">
            <a:noAutofit/>
          </a:bodyPr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7800" b="1" i="0" u="none" strike="noStrike" kern="1200" cap="none" spc="200" normalizeH="0" baseline="0" noProof="1" dirty="0">
                <a:solidFill>
                  <a:srgbClr val="262626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微软雅黑" panose="020B0503020204020204" charset="-122"/>
              </a:rPr>
              <a:t>谢谢观看</a:t>
            </a:r>
            <a:endParaRPr kumimoji="0" lang="zh-CN" altLang="en-US" sz="7800" b="1" i="0" u="none" strike="noStrike" kern="1200" cap="none" spc="200" normalizeH="0" baseline="0" noProof="1" dirty="0">
              <a:solidFill>
                <a:srgbClr val="262626"/>
              </a:solidFill>
              <a:uFillTx/>
              <a:latin typeface="Arial" panose="020B0604020202020204" pitchFamily="34" charset="0"/>
              <a:ea typeface="汉仪旗黑-85S" panose="00020600040101010101" pitchFamily="18" charset="-122"/>
              <a:cs typeface="+mj-cs"/>
              <a:sym typeface="微软雅黑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659130"/>
            <a:ext cx="8705850" cy="57277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2948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2950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41325" y="694055"/>
            <a:ext cx="8232775" cy="558292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R="0" lvl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</a:pPr>
            <a:endParaRPr kumimoji="0" altLang="zh-CN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、申请条件及学生类型：</a:t>
            </a:r>
            <a:endParaRPr kumimoji="0" lang="zh-CN" altLang="en-US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1.我校202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届毕业生。（学信网毕业年月为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2025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月毕业）</a:t>
            </a:r>
            <a:endParaRPr kumimoji="0" lang="zh-CN" altLang="en-US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2.在202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年毕业年度内有就业创业意愿并积极求职创业，截止目前未缴纳社保（未就业）。</a:t>
            </a:r>
            <a:endParaRPr kumimoji="0" lang="zh-CN" altLang="en-US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学生类型（选择其中一种类型申报即可）：</a:t>
            </a:r>
            <a:endParaRPr kumimoji="0" lang="zh-CN" altLang="en-US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①残疾生、②低保家庭、③特困人员、④建档立卡低收入农户家庭、⑤建档立卡贫困家庭、⑥获取毕业年度国开行生源地贷款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</a:t>
            </a:r>
            <a:r>
              <a:rPr kumimoji="0" lang="zh-CN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必须含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24-25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学年</a:t>
            </a:r>
            <a:r>
              <a:rPr kumimoji="0" lang="zh-CN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毕业年度贷款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kumimoji="0" lang="zh-CN" altLang="en-US" sz="1600" b="0" i="0" strike="noStrike" spc="5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①②③④⑤五种类型已经关联系统，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申报系统自动匹配，符合条件系统会给出提示，如果提示不符合条件则不能申报。</a:t>
            </a:r>
            <a:endParaRPr lang="zh-CN" altLang="en-US" sz="1600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⑥类型暂无关联，需要学生提交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24-25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学年</a:t>
            </a:r>
            <a:r>
              <a:rPr lang="zh-CN" altLang="zh-CN" sz="1600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毕业年度贷款合同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PDF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格式文件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。学生直接进入自己国开行系统，下载毕业年度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24-25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学年电子版贷款合同（落款含红色公章及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2024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年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月日期）</a:t>
            </a:r>
            <a:r>
              <a:rPr altLang="zh-CN" sz="1600" b="1" u="sng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PDF</a:t>
            </a:r>
            <a:r>
              <a:rPr lang="zh-CN" altLang="en-US" sz="1600" b="1" u="sng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格式文件，通过电脑端页面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提交申报系统。毕业年度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24-25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学年没有申请贷款（没有落款时间为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24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年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月的贷款合同），则没有资格申请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25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届求职创业补贴。</a:t>
            </a:r>
            <a:endParaRPr kumimoji="0" lang="zh-CN" altLang="en-US" sz="1600" b="0" i="0" strike="noStrike" spc="5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R="0" lvl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</a:pPr>
            <a:endParaRPr kumimoji="0" altLang="zh-CN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R="0" lvl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</a:pPr>
            <a:endParaRPr kumimoji="0" lang="zh-CN" altLang="en-US" sz="1600" b="0" i="0" strike="noStrike" spc="5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503238" y="621030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注意事项：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9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620395"/>
            <a:ext cx="8705850" cy="57277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2948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2950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395605" y="4076700"/>
            <a:ext cx="8093075" cy="216852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R="0" lvl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</a:pPr>
            <a:r>
              <a:rPr lang="zh-CN" altLang="en-US" sz="2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注：</a:t>
            </a:r>
            <a:r>
              <a:rPr altLang="zh-CN" sz="2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altLang="en-US" sz="2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只能江苏省内办卡，如在省外实习请抽空到最近的江苏省内城市办理，自行前往之前建议电话咨询后再去。</a:t>
            </a:r>
            <a:endParaRPr lang="zh-CN" altLang="en-US" sz="2000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2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</a:t>
            </a:r>
            <a:r>
              <a:rPr lang="zh-CN" altLang="en-US" sz="2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关于社保卡，只有少数网点可以提供</a:t>
            </a:r>
            <a:r>
              <a:rPr lang="zh-CN" altLang="en-US" sz="2000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拍照服务，建议带证件照电子照片到网点办理。照片要求，像素358*441左右，大小要求在15k-100k之间。</a:t>
            </a:r>
            <a:endParaRPr kumimoji="0" lang="zh-CN" altLang="en-US" sz="2000" b="0" i="0" strike="noStrike" spc="5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R="0" lvl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</a:pPr>
            <a:endParaRPr kumimoji="0" lang="zh-CN" altLang="en-US" sz="2000" b="0" i="0" strike="noStrike" spc="5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67360" y="1052195"/>
            <a:ext cx="4707255" cy="268668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注意事项：</a:t>
            </a:r>
            <a:endParaRPr altLang="zh-CN" sz="2400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endParaRPr altLang="zh-CN" sz="2000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altLang="zh-CN" sz="2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</a:t>
            </a:r>
            <a:r>
              <a:rPr lang="zh-CN" altLang="en-US" sz="2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、学生申领时，请确保已办理</a:t>
            </a:r>
            <a:r>
              <a:rPr lang="zh-CN" altLang="en-US" sz="2000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省社保卡三代卡</a:t>
            </a:r>
            <a:r>
              <a:rPr lang="zh-CN" altLang="en-US" sz="2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，如没有，请去相应网点进行办理，需携带身份证，并现场开通社保卡金融功能。（</a:t>
            </a:r>
            <a:r>
              <a:rPr lang="zh-CN" altLang="en-US" sz="2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银行进行办理省社保卡业务服务网址：http://hrss.suzhou.gov.cn/jsszhrss/ggfw/202302/9c0e5432284f462289aa04eca26a7350.shtml）</a:t>
            </a:r>
            <a:endParaRPr lang="zh-CN" altLang="en-US" sz="2000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lang="zh-CN" altLang="en-US" sz="2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补贴发放将直接发放到学生社保卡上银行账户中</a:t>
            </a:r>
            <a:endParaRPr kumimoji="0" altLang="zh-CN" sz="2000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 descr="IMG_230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95875" y="1712595"/>
            <a:ext cx="3829050" cy="236093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796280" y="3357245"/>
            <a:ext cx="2736215" cy="28765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969635" y="3101975"/>
            <a:ext cx="219011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 b="1">
                <a:solidFill>
                  <a:srgbClr val="FF0000"/>
                </a:solidFill>
              </a:rPr>
              <a:t>务必开通此银行卡金融功能</a:t>
            </a:r>
            <a:endParaRPr lang="zh-CN" altLang="en-US" sz="1200" b="1">
              <a:solidFill>
                <a:srgbClr val="FF0000"/>
              </a:solidFill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659130"/>
            <a:ext cx="8705850" cy="57277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2948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2950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323215" y="1916430"/>
            <a:ext cx="5501005" cy="370903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、学生申报两种途径：</a:t>
            </a:r>
            <a:endParaRPr kumimoji="0" lang="zh-CN" altLang="en-US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、电脑端，登录网办大厅，主要用于贷款学生上传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2024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9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月签订的贷款合同使用，登录地址：https://rs.jshrss.jiangsu.gov.cn/</a:t>
            </a:r>
            <a:endParaRPr kumimoji="0" lang="zh-CN" altLang="en-US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、手机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登录，下载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江苏智慧人社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APP”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kumimoji="0" altLang="zh-CN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altLang="zh-CN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申报期：</a:t>
            </a:r>
            <a:r>
              <a:rPr altLang="zh-CN" sz="16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</a:t>
            </a:r>
            <a:r>
              <a:rPr lang="zh-CN" altLang="en-US" sz="16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</a:t>
            </a:r>
            <a:r>
              <a:rPr altLang="zh-CN" sz="16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lang="zh-CN" altLang="en-US" sz="16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r>
              <a:rPr altLang="zh-CN" sz="16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16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9月</a:t>
            </a:r>
            <a:r>
              <a:rPr altLang="zh-CN" sz="16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25</a:t>
            </a:r>
            <a:r>
              <a:rPr lang="zh-CN" altLang="en-US" sz="16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1600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、补贴标准：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1500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元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/</a:t>
            </a:r>
            <a:r>
              <a:rPr lang="zh-CN"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生。补贴打入学生本人省社保卡（三代卡）卡面上的银行卡中。</a:t>
            </a:r>
            <a:endParaRPr kumimoji="0" altLang="zh-CN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R="0" lvl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</a:pPr>
            <a:endParaRPr kumimoji="0" lang="zh-CN" altLang="en-US" sz="1600" b="0" i="0" strike="noStrike" spc="5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503238" y="764540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注意事项：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52185" y="981075"/>
            <a:ext cx="2761615" cy="508381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3972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3974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2100263"/>
            <a:ext cx="8232775" cy="33464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、学生进入网上办事服务大厅页面，点击【请登录】进入注册登录页面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前置步骤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：学生注册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电脑版</a:t>
            </a:r>
            <a:endParaRPr kumimoji="0" lang="zh-CN" altLang="en-US" sz="2700" b="1" i="0" strike="noStrike" spc="30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3977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7088" y="2420938"/>
            <a:ext cx="6945312" cy="343058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0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4996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499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701800"/>
            <a:ext cx="8232775" cy="3700463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、学生进入登录注册页面，第一次点击左下方的【立即注册】进入到注册页面进行注册操作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5270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前置步骤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：学生注册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电脑版</a:t>
            </a:r>
            <a:endParaRPr kumimoji="0" lang="zh-CN" altLang="en-US" sz="2700" b="1" i="0" strike="noStrike" spc="30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5001" name="图片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0213" y="2100263"/>
            <a:ext cx="5391150" cy="2690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5002" name="图片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33825" y="2996565"/>
            <a:ext cx="4802188" cy="24288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6020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6022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395605" y="1828800"/>
            <a:ext cx="8232775" cy="3700463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已经注册的学生可以选择合适的方式进行登录，包括扫码、账号密码、手机动态码三种方式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5270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前置步骤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：学生登录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电脑版</a:t>
            </a:r>
            <a:endParaRPr kumimoji="0" lang="zh-CN" altLang="en-US" sz="2700" b="1" i="0" strike="noStrike" spc="30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6025" name="图片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44390" y="2988310"/>
            <a:ext cx="3469640" cy="17316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1480" y="2924810"/>
            <a:ext cx="4088765" cy="187071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8068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8070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941513"/>
            <a:ext cx="8232775" cy="3465513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、学生登录网办大厅，选择个人办事，在搜索框中输入求职创业补贴，进行搜索</a:t>
            </a: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,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页面显示出了就业补贴，点击就业补贴，前面的红色三角，会显示子菜单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、点击【求职创业补贴个人申报】右侧的【申报】按钮进入申领页面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1.1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：求职创业补贴个人申报</a:t>
            </a:r>
            <a:r>
              <a:rPr altLang="zh-CN" sz="2700" b="1" spc="300" noProof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</a:t>
            </a:r>
            <a:r>
              <a:rPr altLang="zh-CN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电脑版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8073" name="图片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1200" y="2924175"/>
            <a:ext cx="8024813" cy="362743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0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2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4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2060575"/>
            <a:ext cx="8232775" cy="33464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、学生登录网办大厅，选择个人办事，进入申报页面，填报信息，完成后点击提交，等待学校和人社审核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1.2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：求职创业补贴个人申报</a:t>
            </a:r>
            <a:r>
              <a:rPr altLang="zh-CN" sz="2700" b="1" spc="300" noProof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</a:t>
            </a:r>
            <a:r>
              <a:rPr altLang="zh-CN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电脑版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 descr="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2305" y="2637155"/>
            <a:ext cx="7785100" cy="395605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20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20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0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20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0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1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21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21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22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22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2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2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22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23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23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3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3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3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23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23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4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4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4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24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24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24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24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24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4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6.xml><?xml version="1.0" encoding="utf-8"?>
<p:tagLst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33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33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3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33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3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3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3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34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34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34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34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5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5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5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35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35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35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35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35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35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36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36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36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36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36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36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36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36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36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37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37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37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37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37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37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37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37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3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3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4.xml><?xml version="1.0" encoding="utf-8"?>
<p:tagLst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3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3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46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46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46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46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46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46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46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46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6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7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47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7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7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7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47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47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47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7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8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48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48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48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8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8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8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48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48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9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9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9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49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49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49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9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9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9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50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50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50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50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50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50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5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5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5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2.xml><?xml version="1.0" encoding="utf-8"?>
<p:tagLst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5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5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58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59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59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59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59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59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0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60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60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60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60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60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60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0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0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0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1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61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61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61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61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61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61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61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61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61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2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62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62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62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62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62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62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62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62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62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63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63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63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63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6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6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6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40.xml><?xml version="1.0" encoding="utf-8"?>
<p:tagLst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64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43_1*a*1"/>
  <p:tag name="KSO_WM_TEMPLATE_CATEGORY" val="custom"/>
  <p:tag name="KSO_WM_TEMPLATE_INDEX" val="20202543"/>
  <p:tag name="KSO_WM_UNIT_LAYERLEVEL" val="1"/>
  <p:tag name="KSO_WM_TAG_VERSION" val="1.0"/>
  <p:tag name="KSO_WM_BEAUTIFY_FLAG" val="#wm#"/>
  <p:tag name="KSO_WM_UNIT_PRESET_TEXT" val="简约工作汇报模板"/>
</p:tagLst>
</file>

<file path=ppt/tags/tag642.xml><?xml version="1.0" encoding="utf-8"?>
<p:tagLst xmlns:p="http://schemas.openxmlformats.org/presentationml/2006/main">
  <p:tag name="KSO_WM_TEMPLATE_THUMBS_INDEX" val="1、4、7、8、10、11、12、13、15"/>
  <p:tag name="KSO_WM_SLIDE_ID" val="custom20202543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  <p:tag name="KSO_WM_SLIDE_LAYOUT" val="a_b"/>
  <p:tag name="KSO_WM_SLIDE_LAYOUT_CNT" val="1_3"/>
  <p:tag name="KSO_WM_SPECIAL_SOURCE" val="bdnull"/>
</p:tagLst>
</file>

<file path=ppt/tags/tag64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4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4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4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4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48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49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50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65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5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5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5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5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56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57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58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65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6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6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6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6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64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65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66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66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6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6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7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72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73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74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67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7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7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7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0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81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82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6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8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8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8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88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89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0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69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9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9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9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9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96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97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98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69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0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0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0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0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04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05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06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0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0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0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1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12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13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14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1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1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1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1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1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0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21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22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2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2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2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2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2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28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29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0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3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3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3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3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3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36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37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38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3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4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4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4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44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45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46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4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4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4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5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52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53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54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5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5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5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5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5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760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61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62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63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43_15*a*1"/>
  <p:tag name="KSO_WM_TEMPLATE_CATEGORY" val="custom"/>
  <p:tag name="KSO_WM_TEMPLATE_INDEX" val="20202543"/>
  <p:tag name="KSO_WM_UNIT_LAYERLEVEL" val="1"/>
  <p:tag name="KSO_WM_TAG_VERSION" val="1.0"/>
  <p:tag name="KSO_WM_BEAUTIFY_FLAG" val="#wm#"/>
  <p:tag name="KSO_WM_UNIT_PRESET_TEXT" val="THAKNS"/>
</p:tagLst>
</file>

<file path=ppt/tags/tag764.xml><?xml version="1.0" encoding="utf-8"?>
<p:tagLst xmlns:p="http://schemas.openxmlformats.org/presentationml/2006/main">
  <p:tag name="KSO_WM_SLIDE_ID" val="custom20202543_15"/>
  <p:tag name="KSO_WM_TEMPLATE_SUBCATEGORY" val="0"/>
  <p:tag name="KSO_WM_TEMPLATE_MASTER_TYPE" val="1"/>
  <p:tag name="KSO_WM_TEMPLATE_COLOR_TYPE" val="1"/>
  <p:tag name="KSO_WM_SLIDE_TYPE" val="endPage"/>
  <p:tag name="KSO_WM_SLIDE_SUBTYPE" val="pureTxt"/>
  <p:tag name="KSO_WM_SLIDE_ITEM_CNT" val="0"/>
  <p:tag name="KSO_WM_SLIDE_INDEX" val="15"/>
  <p:tag name="KSO_WM_TAG_VERSION" val="1.0"/>
  <p:tag name="KSO_WM_BEAUTIFY_FLAG" val="#wm#"/>
  <p:tag name="KSO_WM_TEMPLATE_CATEGORY" val="custom"/>
  <p:tag name="KSO_WM_TEMPLATE_INDEX" val="20202543"/>
  <p:tag name="KSO_WM_SLIDE_LAYOUT" val="a_b"/>
  <p:tag name="KSO_WM_SLIDE_LAYOUT_CNT" val="1_1"/>
  <p:tag name="KSO_WM_SPECIAL_SOURCE" val="bdnull"/>
</p:tagLst>
</file>

<file path=ppt/tags/tag765.xml><?xml version="1.0" encoding="utf-8"?>
<p:tagLst xmlns:p="http://schemas.openxmlformats.org/presentationml/2006/main">
  <p:tag name="commondata" val="eyJoZGlkIjoiYmJiNmU4NzNjMjUxMzk1NjdmZDUzNzRhMjlkYzZhNDUifQ==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15">
    <a:dk1>
      <a:srgbClr val="000000"/>
    </a:dk1>
    <a:lt1>
      <a:srgbClr val="FFFFFF"/>
    </a:lt1>
    <a:dk2>
      <a:srgbClr val="F2F2F2"/>
    </a:dk2>
    <a:lt2>
      <a:srgbClr val="FFFFFF"/>
    </a:lt2>
    <a:accent1>
      <a:srgbClr val="FFD865"/>
    </a:accent1>
    <a:accent2>
      <a:srgbClr val="DBE782"/>
    </a:accent2>
    <a:accent3>
      <a:srgbClr val="C2E3A3"/>
    </a:accent3>
    <a:accent4>
      <a:srgbClr val="A3E8C2"/>
    </a:accent4>
    <a:accent5>
      <a:srgbClr val="84ECE0"/>
    </a:accent5>
    <a:accent6>
      <a:srgbClr val="65F2FF"/>
    </a:accent6>
    <a:hlink>
      <a:srgbClr val="658BD5"/>
    </a:hlink>
    <a:folHlink>
      <a:srgbClr val="9F69A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1839</Words>
  <Application>WPS 演示</Application>
  <PresentationFormat/>
  <Paragraphs>101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汉仪旗黑-85S</vt:lpstr>
      <vt:lpstr>黑体</vt:lpstr>
      <vt:lpstr>Viner Hand ITC</vt:lpstr>
      <vt:lpstr>Segoe UI</vt:lpstr>
      <vt:lpstr>Arial Unicode MS</vt:lpstr>
      <vt:lpstr>Calibri</vt:lpstr>
      <vt:lpstr>1_Office 主题​​</vt:lpstr>
      <vt:lpstr>2_Office 主题​​</vt:lpstr>
      <vt:lpstr>3_Office 主题​​</vt:lpstr>
      <vt:lpstr>4_Office 主题​​</vt:lpstr>
      <vt:lpstr>5_Office 主题​​</vt:lpstr>
      <vt:lpstr>2025届毕业生 求职创业补贴申报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方超</cp:lastModifiedBy>
  <cp:revision>276</cp:revision>
  <dcterms:created xsi:type="dcterms:W3CDTF">2021-03-13T02:53:00Z</dcterms:created>
  <dcterms:modified xsi:type="dcterms:W3CDTF">2024-08-30T02:26:36Z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2052-12.1.0.17150</vt:lpwstr>
  </property>
  <property fmtid="{D5CDD505-2E9C-101B-9397-08002B2CF9AE}" pid="3" name="ICV">
    <vt:lpwstr>83B6B371326440579A3204D85A3BDC6C_13</vt:lpwstr>
  </property>
</Properties>
</file>