
<file path=[Content_Types].xml><?xml version="1.0" encoding="utf-8"?>
<Types xmlns="http://schemas.openxmlformats.org/package/2006/content-types">
  <Default Extension="emf" ContentType="image/x-emf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86" r:id="rId4"/>
    <p:sldMasterId id="2147483705" r:id="rId5"/>
    <p:sldMasterId id="2147483724" r:id="rId6"/>
  </p:sldMasterIdLst>
  <p:notesMasterIdLst>
    <p:notesMasterId r:id="rId8"/>
  </p:notesMasterIdLst>
  <p:sldIdLst>
    <p:sldId id="257" r:id="rId7"/>
    <p:sldId id="414" r:id="rId9"/>
    <p:sldId id="315" r:id="rId10"/>
    <p:sldId id="413" r:id="rId11"/>
    <p:sldId id="389" r:id="rId12"/>
    <p:sldId id="386" r:id="rId13"/>
    <p:sldId id="387" r:id="rId14"/>
    <p:sldId id="385" r:id="rId15"/>
    <p:sldId id="380" r:id="rId16"/>
    <p:sldId id="404" r:id="rId17"/>
    <p:sldId id="382" r:id="rId18"/>
    <p:sldId id="399" r:id="rId19"/>
    <p:sldId id="400" r:id="rId20"/>
    <p:sldId id="398" r:id="rId21"/>
    <p:sldId id="383" r:id="rId22"/>
    <p:sldId id="405" r:id="rId23"/>
    <p:sldId id="259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59"/>
        <p:guide pos="291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88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8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089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8089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42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942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emf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image" Target="../media/image1.emf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image" Target="../media/image1.emf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0" Type="http://schemas.openxmlformats.org/officeDocument/2006/relationships/tags" Target="../tags/tag7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image" Target="../media/image1.emf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image" Target="../media/image1.emf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image" Target="../media/image1.emf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image" Target="../media/image1.emf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../media/image1.emf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image" Target="../media/image1.emf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0" Type="http://schemas.openxmlformats.org/officeDocument/2006/relationships/tags" Target="../tags/tag12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1.emf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image" Target="../media/image1.emf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image" Target="../media/image1.emf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image" Target="../media/image1.emf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1.emf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image" Target="../media/image3.jpeg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image" Target="../media/image1.emf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90.xml"/><Relationship Id="rId8" Type="http://schemas.openxmlformats.org/officeDocument/2006/relationships/tags" Target="../tags/tag189.xml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image" Target="../media/image1.emf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.emf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tags" Target="../tags/tag201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image" Target="../media/image1.emf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0" Type="http://schemas.openxmlformats.org/officeDocument/2006/relationships/tags" Target="../tags/tag20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image" Target="../media/image1.emf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image" Target="../media/image1.emf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0" Type="http://schemas.openxmlformats.org/officeDocument/2006/relationships/tags" Target="../tags/tag218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image" Target="../media/image1.emf"/><Relationship Id="rId4" Type="http://schemas.openxmlformats.org/officeDocument/2006/relationships/tags" Target="../tags/tag227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image" Target="../media/image1.emf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image" Target="../media/image1.emf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image" Target="../media/image1.emf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0" Type="http://schemas.openxmlformats.org/officeDocument/2006/relationships/tags" Target="../tags/tag250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image" Target="../media/image1.emf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image" Target="../media/image1.emf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image" Target="../media/image1.emf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image" Target="../media/image1.emf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image" Target="../media/image1.emf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image" Target="../media/image3.jpeg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image" Target="../media/image1.emf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image" Target="../media/image1.emf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image" Target="../media/image1.emf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image" Target="../media/image1.emf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0" Type="http://schemas.openxmlformats.org/officeDocument/2006/relationships/tags" Target="../tags/tag331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image" Target="../media/image1.emf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image" Target="../media/image1.emf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0" Type="http://schemas.openxmlformats.org/officeDocument/2006/relationships/tags" Target="../tags/tag346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image" Target="../media/image1.emf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image" Target="../media/image1.emf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image" Target="../media/image1.emf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image" Target="../media/image1.emf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image" Target="../media/image1.emf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0" Type="http://schemas.openxmlformats.org/officeDocument/2006/relationships/tags" Target="../tags/tag378.xml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image" Target="../media/image1.emf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2" Type="http://schemas.openxmlformats.org/officeDocument/2006/relationships/tags" Target="../tags/tag394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image" Target="../media/image1.emf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2" Type="http://schemas.openxmlformats.org/officeDocument/2006/relationships/tags" Target="../tags/tag409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image" Target="../media/image1.emf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423.xml"/><Relationship Id="rId8" Type="http://schemas.openxmlformats.org/officeDocument/2006/relationships/tags" Target="../tags/tag422.xml"/><Relationship Id="rId7" Type="http://schemas.openxmlformats.org/officeDocument/2006/relationships/tags" Target="../tags/tag421.xml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image" Target="../media/image1.emf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image" Target="../media/image3.jpeg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image" Target="../media/image3.jpeg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4" Type="http://schemas.openxmlformats.org/officeDocument/2006/relationships/tags" Target="../tags/tag432.xml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image" Target="../media/image1.emf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image" Target="../media/image1.emf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image" Target="../media/image1.emf"/><Relationship Id="rId3" Type="http://schemas.openxmlformats.org/officeDocument/2006/relationships/tags" Target="../tags/tag448.xml"/><Relationship Id="rId2" Type="http://schemas.openxmlformats.org/officeDocument/2006/relationships/tags" Target="../tags/tag447.xml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image" Target="../media/image1.emf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0" Type="http://schemas.openxmlformats.org/officeDocument/2006/relationships/tags" Target="../tags/tag459.xml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image" Target="../media/image1.emf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473.xml"/><Relationship Id="rId8" Type="http://schemas.openxmlformats.org/officeDocument/2006/relationships/tags" Target="../tags/tag472.xml"/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image" Target="../media/image1.emf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0" Type="http://schemas.openxmlformats.org/officeDocument/2006/relationships/tags" Target="../tags/tag474.xml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7" Type="http://schemas.openxmlformats.org/officeDocument/2006/relationships/tags" Target="../tags/tag480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4" Type="http://schemas.openxmlformats.org/officeDocument/2006/relationships/tags" Target="../tags/tag477.xml"/><Relationship Id="rId3" Type="http://schemas.openxmlformats.org/officeDocument/2006/relationships/tags" Target="../tags/tag476.xml"/><Relationship Id="rId2" Type="http://schemas.openxmlformats.org/officeDocument/2006/relationships/tags" Target="../tags/tag475.xml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image" Target="../media/image1.emf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image" Target="../media/image1.emf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tags" Target="../tags/tag498.xml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image" Target="../media/image1.emf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image" Target="../media/image1.emf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0" Type="http://schemas.openxmlformats.org/officeDocument/2006/relationships/tags" Target="../tags/tag506.xml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519.xml"/><Relationship Id="rId8" Type="http://schemas.openxmlformats.org/officeDocument/2006/relationships/tags" Target="../tags/tag518.xml"/><Relationship Id="rId7" Type="http://schemas.openxmlformats.org/officeDocument/2006/relationships/tags" Target="../tags/tag517.xml"/><Relationship Id="rId6" Type="http://schemas.openxmlformats.org/officeDocument/2006/relationships/tags" Target="../tags/tag516.xml"/><Relationship Id="rId5" Type="http://schemas.openxmlformats.org/officeDocument/2006/relationships/tags" Target="../tags/tag515.xml"/><Relationship Id="rId4" Type="http://schemas.openxmlformats.org/officeDocument/2006/relationships/image" Target="../media/image1.emf"/><Relationship Id="rId3" Type="http://schemas.openxmlformats.org/officeDocument/2006/relationships/tags" Target="../tags/tag514.xml"/><Relationship Id="rId2" Type="http://schemas.openxmlformats.org/officeDocument/2006/relationships/tags" Target="../tags/tag513.xml"/><Relationship Id="rId12" Type="http://schemas.openxmlformats.org/officeDocument/2006/relationships/tags" Target="../tags/tag522.xml"/><Relationship Id="rId11" Type="http://schemas.openxmlformats.org/officeDocument/2006/relationships/tags" Target="../tags/tag521.xml"/><Relationship Id="rId10" Type="http://schemas.openxmlformats.org/officeDocument/2006/relationships/tags" Target="../tags/tag520.xml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7" Type="http://schemas.openxmlformats.org/officeDocument/2006/relationships/tags" Target="../tags/tag527.xml"/><Relationship Id="rId6" Type="http://schemas.openxmlformats.org/officeDocument/2006/relationships/tags" Target="../tags/tag526.xml"/><Relationship Id="rId5" Type="http://schemas.openxmlformats.org/officeDocument/2006/relationships/tags" Target="../tags/tag525.xml"/><Relationship Id="rId4" Type="http://schemas.openxmlformats.org/officeDocument/2006/relationships/image" Target="../media/image1.emf"/><Relationship Id="rId3" Type="http://schemas.openxmlformats.org/officeDocument/2006/relationships/tags" Target="../tags/tag524.xml"/><Relationship Id="rId2" Type="http://schemas.openxmlformats.org/officeDocument/2006/relationships/tags" Target="../tags/tag523.xml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tags" Target="../tags/tag534.xml"/><Relationship Id="rId7" Type="http://schemas.openxmlformats.org/officeDocument/2006/relationships/tags" Target="../tags/tag533.xml"/><Relationship Id="rId6" Type="http://schemas.openxmlformats.org/officeDocument/2006/relationships/tags" Target="../tags/tag532.xml"/><Relationship Id="rId5" Type="http://schemas.openxmlformats.org/officeDocument/2006/relationships/tags" Target="../tags/tag531.xml"/><Relationship Id="rId4" Type="http://schemas.openxmlformats.org/officeDocument/2006/relationships/tags" Target="../tags/tag530.xml"/><Relationship Id="rId3" Type="http://schemas.openxmlformats.org/officeDocument/2006/relationships/tags" Target="../tags/tag529.xml"/><Relationship Id="rId2" Type="http://schemas.openxmlformats.org/officeDocument/2006/relationships/tags" Target="../tags/tag528.xml"/><Relationship Id="rId12" Type="http://schemas.openxmlformats.org/officeDocument/2006/relationships/tags" Target="../tags/tag537.xml"/><Relationship Id="rId11" Type="http://schemas.openxmlformats.org/officeDocument/2006/relationships/tags" Target="../tags/tag536.xml"/><Relationship Id="rId10" Type="http://schemas.openxmlformats.org/officeDocument/2006/relationships/tags" Target="../tags/tag535.xml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tags" Target="../tags/tag543.xml"/><Relationship Id="rId7" Type="http://schemas.openxmlformats.org/officeDocument/2006/relationships/tags" Target="../tags/tag542.xml"/><Relationship Id="rId6" Type="http://schemas.openxmlformats.org/officeDocument/2006/relationships/image" Target="../media/image1.emf"/><Relationship Id="rId5" Type="http://schemas.openxmlformats.org/officeDocument/2006/relationships/tags" Target="../tags/tag541.xml"/><Relationship Id="rId4" Type="http://schemas.openxmlformats.org/officeDocument/2006/relationships/tags" Target="../tags/tag540.xml"/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551.xml"/><Relationship Id="rId8" Type="http://schemas.openxmlformats.org/officeDocument/2006/relationships/tags" Target="../tags/tag550.xml"/><Relationship Id="rId7" Type="http://schemas.openxmlformats.org/officeDocument/2006/relationships/tags" Target="../tags/tag549.xml"/><Relationship Id="rId6" Type="http://schemas.openxmlformats.org/officeDocument/2006/relationships/tags" Target="../tags/tag548.xml"/><Relationship Id="rId5" Type="http://schemas.openxmlformats.org/officeDocument/2006/relationships/tags" Target="../tags/tag547.xml"/><Relationship Id="rId4" Type="http://schemas.openxmlformats.org/officeDocument/2006/relationships/image" Target="../media/image1.emf"/><Relationship Id="rId3" Type="http://schemas.openxmlformats.org/officeDocument/2006/relationships/tags" Target="../tags/tag546.xml"/><Relationship Id="rId2" Type="http://schemas.openxmlformats.org/officeDocument/2006/relationships/tags" Target="../tags/tag545.xml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557.xml"/><Relationship Id="rId7" Type="http://schemas.openxmlformats.org/officeDocument/2006/relationships/tags" Target="../tags/tag556.xml"/><Relationship Id="rId6" Type="http://schemas.openxmlformats.org/officeDocument/2006/relationships/tags" Target="../tags/tag555.xml"/><Relationship Id="rId5" Type="http://schemas.openxmlformats.org/officeDocument/2006/relationships/image" Target="../media/image3.jpeg"/><Relationship Id="rId4" Type="http://schemas.openxmlformats.org/officeDocument/2006/relationships/tags" Target="../tags/tag554.xml"/><Relationship Id="rId3" Type="http://schemas.openxmlformats.org/officeDocument/2006/relationships/tags" Target="../tags/tag553.xml"/><Relationship Id="rId2" Type="http://schemas.openxmlformats.org/officeDocument/2006/relationships/tags" Target="../tags/tag552.xml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4" Type="http://schemas.openxmlformats.org/officeDocument/2006/relationships/tags" Target="../tags/tag560.xml"/><Relationship Id="rId3" Type="http://schemas.openxmlformats.org/officeDocument/2006/relationships/tags" Target="../tags/tag559.xml"/><Relationship Id="rId2" Type="http://schemas.openxmlformats.org/officeDocument/2006/relationships/tags" Target="../tags/tag558.xml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image" Target="../media/image1.emf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567.xml"/><Relationship Id="rId8" Type="http://schemas.openxmlformats.org/officeDocument/2006/relationships/tags" Target="../tags/tag566.xml"/><Relationship Id="rId7" Type="http://schemas.openxmlformats.org/officeDocument/2006/relationships/tags" Target="../tags/tag565.xml"/><Relationship Id="rId6" Type="http://schemas.openxmlformats.org/officeDocument/2006/relationships/tags" Target="../tags/tag564.xml"/><Relationship Id="rId5" Type="http://schemas.openxmlformats.org/officeDocument/2006/relationships/tags" Target="../tags/tag563.xml"/><Relationship Id="rId4" Type="http://schemas.openxmlformats.org/officeDocument/2006/relationships/image" Target="../media/image1.emf"/><Relationship Id="rId3" Type="http://schemas.openxmlformats.org/officeDocument/2006/relationships/tags" Target="../tags/tag562.xml"/><Relationship Id="rId2" Type="http://schemas.openxmlformats.org/officeDocument/2006/relationships/tags" Target="../tags/tag561.xml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image" Target="../media/image1.emf"/><Relationship Id="rId3" Type="http://schemas.openxmlformats.org/officeDocument/2006/relationships/tags" Target="../tags/tag569.xml"/><Relationship Id="rId2" Type="http://schemas.openxmlformats.org/officeDocument/2006/relationships/tags" Target="../tags/tag568.xml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7" Type="http://schemas.openxmlformats.org/officeDocument/2006/relationships/tags" Target="../tags/tag579.xml"/><Relationship Id="rId6" Type="http://schemas.openxmlformats.org/officeDocument/2006/relationships/tags" Target="../tags/tag578.xml"/><Relationship Id="rId5" Type="http://schemas.openxmlformats.org/officeDocument/2006/relationships/tags" Target="../tags/tag577.xml"/><Relationship Id="rId4" Type="http://schemas.openxmlformats.org/officeDocument/2006/relationships/image" Target="../media/image1.emf"/><Relationship Id="rId3" Type="http://schemas.openxmlformats.org/officeDocument/2006/relationships/tags" Target="../tags/tag576.xml"/><Relationship Id="rId2" Type="http://schemas.openxmlformats.org/officeDocument/2006/relationships/tags" Target="../tags/tag575.xml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586.xml"/><Relationship Id="rId8" Type="http://schemas.openxmlformats.org/officeDocument/2006/relationships/tags" Target="../tags/tag585.xml"/><Relationship Id="rId7" Type="http://schemas.openxmlformats.org/officeDocument/2006/relationships/tags" Target="../tags/tag584.xml"/><Relationship Id="rId6" Type="http://schemas.openxmlformats.org/officeDocument/2006/relationships/tags" Target="../tags/tag583.xml"/><Relationship Id="rId5" Type="http://schemas.openxmlformats.org/officeDocument/2006/relationships/tags" Target="../tags/tag582.xml"/><Relationship Id="rId4" Type="http://schemas.openxmlformats.org/officeDocument/2006/relationships/image" Target="../media/image1.emf"/><Relationship Id="rId3" Type="http://schemas.openxmlformats.org/officeDocument/2006/relationships/tags" Target="../tags/tag581.xml"/><Relationship Id="rId2" Type="http://schemas.openxmlformats.org/officeDocument/2006/relationships/tags" Target="../tags/tag580.xml"/><Relationship Id="rId10" Type="http://schemas.openxmlformats.org/officeDocument/2006/relationships/tags" Target="../tags/tag587.xml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594.xml"/><Relationship Id="rId8" Type="http://schemas.openxmlformats.org/officeDocument/2006/relationships/tags" Target="../tags/tag593.xml"/><Relationship Id="rId7" Type="http://schemas.openxmlformats.org/officeDocument/2006/relationships/tags" Target="../tags/tag592.xml"/><Relationship Id="rId6" Type="http://schemas.openxmlformats.org/officeDocument/2006/relationships/image" Target="../media/image1.emf"/><Relationship Id="rId5" Type="http://schemas.openxmlformats.org/officeDocument/2006/relationships/tags" Target="../tags/tag591.xml"/><Relationship Id="rId4" Type="http://schemas.openxmlformats.org/officeDocument/2006/relationships/tags" Target="../tags/tag590.xml"/><Relationship Id="rId3" Type="http://schemas.openxmlformats.org/officeDocument/2006/relationships/tags" Target="../tags/tag589.xml"/><Relationship Id="rId2" Type="http://schemas.openxmlformats.org/officeDocument/2006/relationships/tags" Target="../tags/tag588.xml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601.xml"/><Relationship Id="rId8" Type="http://schemas.openxmlformats.org/officeDocument/2006/relationships/tags" Target="../tags/tag600.xml"/><Relationship Id="rId7" Type="http://schemas.openxmlformats.org/officeDocument/2006/relationships/tags" Target="../tags/tag599.xml"/><Relationship Id="rId6" Type="http://schemas.openxmlformats.org/officeDocument/2006/relationships/tags" Target="../tags/tag598.xml"/><Relationship Id="rId5" Type="http://schemas.openxmlformats.org/officeDocument/2006/relationships/image" Target="../media/image1.emf"/><Relationship Id="rId4" Type="http://schemas.openxmlformats.org/officeDocument/2006/relationships/tags" Target="../tags/tag597.xml"/><Relationship Id="rId3" Type="http://schemas.openxmlformats.org/officeDocument/2006/relationships/tags" Target="../tags/tag596.xml"/><Relationship Id="rId2" Type="http://schemas.openxmlformats.org/officeDocument/2006/relationships/tags" Target="../tags/tag595.xml"/><Relationship Id="rId10" Type="http://schemas.openxmlformats.org/officeDocument/2006/relationships/tags" Target="../tags/tag602.xml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7" Type="http://schemas.openxmlformats.org/officeDocument/2006/relationships/tags" Target="../tags/tag608.xml"/><Relationship Id="rId6" Type="http://schemas.openxmlformats.org/officeDocument/2006/relationships/tags" Target="../tags/tag607.xml"/><Relationship Id="rId5" Type="http://schemas.openxmlformats.org/officeDocument/2006/relationships/tags" Target="../tags/tag606.xml"/><Relationship Id="rId4" Type="http://schemas.openxmlformats.org/officeDocument/2006/relationships/tags" Target="../tags/tag605.xml"/><Relationship Id="rId3" Type="http://schemas.openxmlformats.org/officeDocument/2006/relationships/tags" Target="../tags/tag604.xml"/><Relationship Id="rId2" Type="http://schemas.openxmlformats.org/officeDocument/2006/relationships/tags" Target="../tags/tag603.xml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tags" Target="../tags/tag614.xml"/><Relationship Id="rId7" Type="http://schemas.openxmlformats.org/officeDocument/2006/relationships/tags" Target="../tags/tag613.xml"/><Relationship Id="rId6" Type="http://schemas.openxmlformats.org/officeDocument/2006/relationships/tags" Target="../tags/tag612.xml"/><Relationship Id="rId5" Type="http://schemas.openxmlformats.org/officeDocument/2006/relationships/image" Target="../media/image1.emf"/><Relationship Id="rId4" Type="http://schemas.openxmlformats.org/officeDocument/2006/relationships/tags" Target="../tags/tag611.xml"/><Relationship Id="rId3" Type="http://schemas.openxmlformats.org/officeDocument/2006/relationships/tags" Target="../tags/tag610.xml"/><Relationship Id="rId2" Type="http://schemas.openxmlformats.org/officeDocument/2006/relationships/tags" Target="../tags/tag609.xml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620.xml"/><Relationship Id="rId7" Type="http://schemas.openxmlformats.org/officeDocument/2006/relationships/tags" Target="../tags/tag619.xml"/><Relationship Id="rId6" Type="http://schemas.openxmlformats.org/officeDocument/2006/relationships/tags" Target="../tags/tag618.xml"/><Relationship Id="rId5" Type="http://schemas.openxmlformats.org/officeDocument/2006/relationships/tags" Target="../tags/tag617.xml"/><Relationship Id="rId4" Type="http://schemas.openxmlformats.org/officeDocument/2006/relationships/image" Target="../media/image1.emf"/><Relationship Id="rId3" Type="http://schemas.openxmlformats.org/officeDocument/2006/relationships/tags" Target="../tags/tag616.xml"/><Relationship Id="rId2" Type="http://schemas.openxmlformats.org/officeDocument/2006/relationships/tags" Target="../tags/tag615.xml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626.xml"/><Relationship Id="rId7" Type="http://schemas.openxmlformats.org/officeDocument/2006/relationships/tags" Target="../tags/tag625.xml"/><Relationship Id="rId6" Type="http://schemas.openxmlformats.org/officeDocument/2006/relationships/tags" Target="../tags/tag624.xml"/><Relationship Id="rId5" Type="http://schemas.openxmlformats.org/officeDocument/2006/relationships/tags" Target="../tags/tag623.xml"/><Relationship Id="rId4" Type="http://schemas.openxmlformats.org/officeDocument/2006/relationships/image" Target="../media/image1.emf"/><Relationship Id="rId3" Type="http://schemas.openxmlformats.org/officeDocument/2006/relationships/tags" Target="../tags/tag622.xml"/><Relationship Id="rId2" Type="http://schemas.openxmlformats.org/officeDocument/2006/relationships/tags" Target="../tags/tag621.xml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image" Target="../media/image1.emf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633.xml"/><Relationship Id="rId8" Type="http://schemas.openxmlformats.org/officeDocument/2006/relationships/tags" Target="../tags/tag632.xml"/><Relationship Id="rId7" Type="http://schemas.openxmlformats.org/officeDocument/2006/relationships/tags" Target="../tags/tag631.xml"/><Relationship Id="rId6" Type="http://schemas.openxmlformats.org/officeDocument/2006/relationships/tags" Target="../tags/tag630.xml"/><Relationship Id="rId5" Type="http://schemas.openxmlformats.org/officeDocument/2006/relationships/image" Target="../media/image1.emf"/><Relationship Id="rId4" Type="http://schemas.openxmlformats.org/officeDocument/2006/relationships/tags" Target="../tags/tag629.xml"/><Relationship Id="rId3" Type="http://schemas.openxmlformats.org/officeDocument/2006/relationships/tags" Target="../tags/tag628.xml"/><Relationship Id="rId2" Type="http://schemas.openxmlformats.org/officeDocument/2006/relationships/tags" Target="../tags/tag627.xml"/><Relationship Id="rId10" Type="http://schemas.openxmlformats.org/officeDocument/2006/relationships/tags" Target="../tags/tag634.xml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434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5365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66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391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3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5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8436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9460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9462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048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1509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22532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4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2535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7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45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609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26628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6631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6633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27652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7655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867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0724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0727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1748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1751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277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5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3797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3798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77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9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4823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5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7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6868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7892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7894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891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9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9941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40964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6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67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9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8196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8199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8201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9220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9223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420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4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247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1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63492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3495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3497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5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4516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4519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5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5541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7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7588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0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7591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3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1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8612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8615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9637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9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0661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0662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687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09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11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3732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4756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4758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5781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3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6805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7828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0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7831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3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2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6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7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8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grpSp>
        <p:nvGrpSpPr>
          <p:cNvPr id="9" name="组合 8"/>
          <p:cNvGrpSpPr/>
          <p:nvPr userDrawn="1">
            <p:custDataLst>
              <p:tags r:id="rId9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3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4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7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3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2292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4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2295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7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2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单击此处编辑副标题内容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2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3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4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6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4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3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2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 dirty="0"/>
              <a:t>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2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 dirty="0">
                <a:sym typeface="+mn-ea"/>
              </a:rPr>
              <a:t>第</a:t>
            </a:r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3316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2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18" name="图片 1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3319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5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21" name="图片 15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3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6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28.xml"/><Relationship Id="rId23" Type="http://schemas.openxmlformats.org/officeDocument/2006/relationships/tags" Target="../tags/tag127.xml"/><Relationship Id="rId22" Type="http://schemas.openxmlformats.org/officeDocument/2006/relationships/tags" Target="../tags/tag126.xml"/><Relationship Id="rId21" Type="http://schemas.openxmlformats.org/officeDocument/2006/relationships/tags" Target="../tags/tag125.xml"/><Relationship Id="rId20" Type="http://schemas.openxmlformats.org/officeDocument/2006/relationships/tags" Target="../tags/tag124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23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256.xml"/><Relationship Id="rId23" Type="http://schemas.openxmlformats.org/officeDocument/2006/relationships/tags" Target="../tags/tag255.xml"/><Relationship Id="rId22" Type="http://schemas.openxmlformats.org/officeDocument/2006/relationships/tags" Target="../tags/tag254.xml"/><Relationship Id="rId21" Type="http://schemas.openxmlformats.org/officeDocument/2006/relationships/tags" Target="../tags/tag253.xml"/><Relationship Id="rId20" Type="http://schemas.openxmlformats.org/officeDocument/2006/relationships/tags" Target="../tags/tag252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251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5" Type="http://schemas.openxmlformats.org/officeDocument/2006/relationships/theme" Target="../theme/theme3.xml"/><Relationship Id="rId24" Type="http://schemas.openxmlformats.org/officeDocument/2006/relationships/tags" Target="../tags/tag384.xml"/><Relationship Id="rId23" Type="http://schemas.openxmlformats.org/officeDocument/2006/relationships/tags" Target="../tags/tag383.xml"/><Relationship Id="rId22" Type="http://schemas.openxmlformats.org/officeDocument/2006/relationships/tags" Target="../tags/tag382.xml"/><Relationship Id="rId21" Type="http://schemas.openxmlformats.org/officeDocument/2006/relationships/tags" Target="../tags/tag381.xml"/><Relationship Id="rId20" Type="http://schemas.openxmlformats.org/officeDocument/2006/relationships/tags" Target="../tags/tag380.xml"/><Relationship Id="rId2" Type="http://schemas.openxmlformats.org/officeDocument/2006/relationships/slideLayout" Target="../slideLayouts/slideLayout38.xml"/><Relationship Id="rId19" Type="http://schemas.openxmlformats.org/officeDocument/2006/relationships/tags" Target="../tags/tag379.xml"/><Relationship Id="rId18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5" Type="http://schemas.openxmlformats.org/officeDocument/2006/relationships/theme" Target="../theme/theme4.xml"/><Relationship Id="rId24" Type="http://schemas.openxmlformats.org/officeDocument/2006/relationships/tags" Target="../tags/tag512.xml"/><Relationship Id="rId23" Type="http://schemas.openxmlformats.org/officeDocument/2006/relationships/tags" Target="../tags/tag511.xml"/><Relationship Id="rId22" Type="http://schemas.openxmlformats.org/officeDocument/2006/relationships/tags" Target="../tags/tag510.xml"/><Relationship Id="rId21" Type="http://schemas.openxmlformats.org/officeDocument/2006/relationships/tags" Target="../tags/tag509.xml"/><Relationship Id="rId20" Type="http://schemas.openxmlformats.org/officeDocument/2006/relationships/tags" Target="../tags/tag508.xml"/><Relationship Id="rId2" Type="http://schemas.openxmlformats.org/officeDocument/2006/relationships/slideLayout" Target="../slideLayouts/slideLayout56.xml"/><Relationship Id="rId19" Type="http://schemas.openxmlformats.org/officeDocument/2006/relationships/tags" Target="../tags/tag507.xml"/><Relationship Id="rId18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0.xml"/><Relationship Id="rId7" Type="http://schemas.openxmlformats.org/officeDocument/2006/relationships/slideLayout" Target="../slideLayouts/slideLayout79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5.xml"/><Relationship Id="rId25" Type="http://schemas.openxmlformats.org/officeDocument/2006/relationships/theme" Target="../theme/theme5.xml"/><Relationship Id="rId24" Type="http://schemas.openxmlformats.org/officeDocument/2006/relationships/tags" Target="../tags/tag640.xml"/><Relationship Id="rId23" Type="http://schemas.openxmlformats.org/officeDocument/2006/relationships/tags" Target="../tags/tag639.xml"/><Relationship Id="rId22" Type="http://schemas.openxmlformats.org/officeDocument/2006/relationships/tags" Target="../tags/tag638.xml"/><Relationship Id="rId21" Type="http://schemas.openxmlformats.org/officeDocument/2006/relationships/tags" Target="../tags/tag637.xml"/><Relationship Id="rId20" Type="http://schemas.openxmlformats.org/officeDocument/2006/relationships/tags" Target="../tags/tag636.xml"/><Relationship Id="rId2" Type="http://schemas.openxmlformats.org/officeDocument/2006/relationships/slideLayout" Target="../slideLayouts/slideLayout74.xml"/><Relationship Id="rId19" Type="http://schemas.openxmlformats.org/officeDocument/2006/relationships/tags" Target="../tags/tag635.xml"/><Relationship Id="rId18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2.xml"/><Relationship Id="rId1" Type="http://schemas.openxmlformats.org/officeDocument/2006/relationships/tags" Target="../tags/tag64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713.xml"/><Relationship Id="rId7" Type="http://schemas.openxmlformats.org/officeDocument/2006/relationships/tags" Target="../tags/tag712.xml"/><Relationship Id="rId6" Type="http://schemas.openxmlformats.org/officeDocument/2006/relationships/tags" Target="../tags/tag711.xml"/><Relationship Id="rId5" Type="http://schemas.openxmlformats.org/officeDocument/2006/relationships/tags" Target="../tags/tag710.xml"/><Relationship Id="rId4" Type="http://schemas.openxmlformats.org/officeDocument/2006/relationships/image" Target="../media/image1.emf"/><Relationship Id="rId3" Type="http://schemas.openxmlformats.org/officeDocument/2006/relationships/tags" Target="../tags/tag709.xml"/><Relationship Id="rId2" Type="http://schemas.openxmlformats.org/officeDocument/2006/relationships/tags" Target="../tags/tag708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714.xml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tags" Target="../tags/tag70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721.xml"/><Relationship Id="rId7" Type="http://schemas.openxmlformats.org/officeDocument/2006/relationships/tags" Target="../tags/tag720.xml"/><Relationship Id="rId6" Type="http://schemas.openxmlformats.org/officeDocument/2006/relationships/tags" Target="../tags/tag719.xml"/><Relationship Id="rId5" Type="http://schemas.openxmlformats.org/officeDocument/2006/relationships/tags" Target="../tags/tag718.xml"/><Relationship Id="rId4" Type="http://schemas.openxmlformats.org/officeDocument/2006/relationships/image" Target="../media/image1.emf"/><Relationship Id="rId3" Type="http://schemas.openxmlformats.org/officeDocument/2006/relationships/tags" Target="../tags/tag717.xml"/><Relationship Id="rId2" Type="http://schemas.openxmlformats.org/officeDocument/2006/relationships/tags" Target="../tags/tag716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43.xml"/><Relationship Id="rId11" Type="http://schemas.openxmlformats.org/officeDocument/2006/relationships/tags" Target="../tags/tag722.xml"/><Relationship Id="rId10" Type="http://schemas.openxmlformats.org/officeDocument/2006/relationships/image" Target="../media/image15.png"/><Relationship Id="rId1" Type="http://schemas.openxmlformats.org/officeDocument/2006/relationships/tags" Target="../tags/tag71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tags" Target="../tags/tag729.xml"/><Relationship Id="rId7" Type="http://schemas.openxmlformats.org/officeDocument/2006/relationships/tags" Target="../tags/tag728.xml"/><Relationship Id="rId6" Type="http://schemas.openxmlformats.org/officeDocument/2006/relationships/tags" Target="../tags/tag727.xml"/><Relationship Id="rId5" Type="http://schemas.openxmlformats.org/officeDocument/2006/relationships/tags" Target="../tags/tag726.xml"/><Relationship Id="rId4" Type="http://schemas.openxmlformats.org/officeDocument/2006/relationships/image" Target="../media/image1.emf"/><Relationship Id="rId3" Type="http://schemas.openxmlformats.org/officeDocument/2006/relationships/tags" Target="../tags/tag725.xml"/><Relationship Id="rId2" Type="http://schemas.openxmlformats.org/officeDocument/2006/relationships/tags" Target="../tags/tag724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0.xml"/><Relationship Id="rId1" Type="http://schemas.openxmlformats.org/officeDocument/2006/relationships/tags" Target="../tags/tag72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737.xml"/><Relationship Id="rId7" Type="http://schemas.openxmlformats.org/officeDocument/2006/relationships/tags" Target="../tags/tag736.xml"/><Relationship Id="rId6" Type="http://schemas.openxmlformats.org/officeDocument/2006/relationships/tags" Target="../tags/tag735.xml"/><Relationship Id="rId5" Type="http://schemas.openxmlformats.org/officeDocument/2006/relationships/tags" Target="../tags/tag734.xml"/><Relationship Id="rId4" Type="http://schemas.openxmlformats.org/officeDocument/2006/relationships/image" Target="../media/image1.emf"/><Relationship Id="rId3" Type="http://schemas.openxmlformats.org/officeDocument/2006/relationships/tags" Target="../tags/tag733.xml"/><Relationship Id="rId2" Type="http://schemas.openxmlformats.org/officeDocument/2006/relationships/tags" Target="../tags/tag732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38.xml"/><Relationship Id="rId1" Type="http://schemas.openxmlformats.org/officeDocument/2006/relationships/tags" Target="../tags/tag73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745.xml"/><Relationship Id="rId7" Type="http://schemas.openxmlformats.org/officeDocument/2006/relationships/tags" Target="../tags/tag744.xml"/><Relationship Id="rId6" Type="http://schemas.openxmlformats.org/officeDocument/2006/relationships/tags" Target="../tags/tag743.xml"/><Relationship Id="rId5" Type="http://schemas.openxmlformats.org/officeDocument/2006/relationships/tags" Target="../tags/tag742.xml"/><Relationship Id="rId4" Type="http://schemas.openxmlformats.org/officeDocument/2006/relationships/image" Target="../media/image1.emf"/><Relationship Id="rId3" Type="http://schemas.openxmlformats.org/officeDocument/2006/relationships/tags" Target="../tags/tag741.xml"/><Relationship Id="rId2" Type="http://schemas.openxmlformats.org/officeDocument/2006/relationships/tags" Target="../tags/tag740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79.xml"/><Relationship Id="rId10" Type="http://schemas.openxmlformats.org/officeDocument/2006/relationships/tags" Target="../tags/tag746.xml"/><Relationship Id="rId1" Type="http://schemas.openxmlformats.org/officeDocument/2006/relationships/tags" Target="../tags/tag73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jpeg"/><Relationship Id="rId8" Type="http://schemas.openxmlformats.org/officeDocument/2006/relationships/tags" Target="../tags/tag753.xml"/><Relationship Id="rId7" Type="http://schemas.openxmlformats.org/officeDocument/2006/relationships/tags" Target="../tags/tag752.xml"/><Relationship Id="rId6" Type="http://schemas.openxmlformats.org/officeDocument/2006/relationships/tags" Target="../tags/tag751.xml"/><Relationship Id="rId5" Type="http://schemas.openxmlformats.org/officeDocument/2006/relationships/tags" Target="../tags/tag750.xml"/><Relationship Id="rId4" Type="http://schemas.openxmlformats.org/officeDocument/2006/relationships/image" Target="../media/image1.emf"/><Relationship Id="rId3" Type="http://schemas.openxmlformats.org/officeDocument/2006/relationships/tags" Target="../tags/tag749.xml"/><Relationship Id="rId2" Type="http://schemas.openxmlformats.org/officeDocument/2006/relationships/tags" Target="../tags/tag748.xml"/><Relationship Id="rId11" Type="http://schemas.openxmlformats.org/officeDocument/2006/relationships/slideLayout" Target="../slideLayouts/slideLayout43.xml"/><Relationship Id="rId10" Type="http://schemas.openxmlformats.org/officeDocument/2006/relationships/tags" Target="../tags/tag754.xml"/><Relationship Id="rId1" Type="http://schemas.openxmlformats.org/officeDocument/2006/relationships/tags" Target="../tags/tag74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tags" Target="../tags/tag761.xml"/><Relationship Id="rId7" Type="http://schemas.openxmlformats.org/officeDocument/2006/relationships/tags" Target="../tags/tag760.xml"/><Relationship Id="rId6" Type="http://schemas.openxmlformats.org/officeDocument/2006/relationships/tags" Target="../tags/tag759.xml"/><Relationship Id="rId5" Type="http://schemas.openxmlformats.org/officeDocument/2006/relationships/tags" Target="../tags/tag758.xml"/><Relationship Id="rId4" Type="http://schemas.openxmlformats.org/officeDocument/2006/relationships/image" Target="../media/image1.emf"/><Relationship Id="rId3" Type="http://schemas.openxmlformats.org/officeDocument/2006/relationships/tags" Target="../tags/tag757.xml"/><Relationship Id="rId2" Type="http://schemas.openxmlformats.org/officeDocument/2006/relationships/tags" Target="../tags/tag756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762.xml"/><Relationship Id="rId1" Type="http://schemas.openxmlformats.org/officeDocument/2006/relationships/tags" Target="../tags/tag755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764.xml"/><Relationship Id="rId1" Type="http://schemas.openxmlformats.org/officeDocument/2006/relationships/tags" Target="../tags/tag7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50.xml"/><Relationship Id="rId8" Type="http://schemas.openxmlformats.org/officeDocument/2006/relationships/tags" Target="../tags/tag649.xml"/><Relationship Id="rId7" Type="http://schemas.openxmlformats.org/officeDocument/2006/relationships/tags" Target="../tags/tag648.xml"/><Relationship Id="rId6" Type="http://schemas.openxmlformats.org/officeDocument/2006/relationships/tags" Target="../tags/tag647.xml"/><Relationship Id="rId5" Type="http://schemas.openxmlformats.org/officeDocument/2006/relationships/tags" Target="../tags/tag646.xml"/><Relationship Id="rId4" Type="http://schemas.openxmlformats.org/officeDocument/2006/relationships/image" Target="../media/image1.emf"/><Relationship Id="rId3" Type="http://schemas.openxmlformats.org/officeDocument/2006/relationships/tags" Target="../tags/tag645.xml"/><Relationship Id="rId2" Type="http://schemas.openxmlformats.org/officeDocument/2006/relationships/tags" Target="../tags/tag644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64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jpeg"/><Relationship Id="rId8" Type="http://schemas.openxmlformats.org/officeDocument/2006/relationships/tags" Target="../tags/tag657.xml"/><Relationship Id="rId7" Type="http://schemas.openxmlformats.org/officeDocument/2006/relationships/tags" Target="../tags/tag656.xml"/><Relationship Id="rId6" Type="http://schemas.openxmlformats.org/officeDocument/2006/relationships/tags" Target="../tags/tag655.xml"/><Relationship Id="rId5" Type="http://schemas.openxmlformats.org/officeDocument/2006/relationships/tags" Target="../tags/tag654.xml"/><Relationship Id="rId4" Type="http://schemas.openxmlformats.org/officeDocument/2006/relationships/image" Target="../media/image1.emf"/><Relationship Id="rId3" Type="http://schemas.openxmlformats.org/officeDocument/2006/relationships/tags" Target="../tags/tag653.xml"/><Relationship Id="rId2" Type="http://schemas.openxmlformats.org/officeDocument/2006/relationships/tags" Target="../tags/tag65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58.xml"/><Relationship Id="rId1" Type="http://schemas.openxmlformats.org/officeDocument/2006/relationships/tags" Target="../tags/tag65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665.xml"/><Relationship Id="rId7" Type="http://schemas.openxmlformats.org/officeDocument/2006/relationships/tags" Target="../tags/tag664.xml"/><Relationship Id="rId6" Type="http://schemas.openxmlformats.org/officeDocument/2006/relationships/tags" Target="../tags/tag663.xml"/><Relationship Id="rId5" Type="http://schemas.openxmlformats.org/officeDocument/2006/relationships/tags" Target="../tags/tag662.xml"/><Relationship Id="rId4" Type="http://schemas.openxmlformats.org/officeDocument/2006/relationships/image" Target="../media/image1.emf"/><Relationship Id="rId3" Type="http://schemas.openxmlformats.org/officeDocument/2006/relationships/tags" Target="../tags/tag661.xml"/><Relationship Id="rId2" Type="http://schemas.openxmlformats.org/officeDocument/2006/relationships/tags" Target="../tags/tag660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66.xml"/><Relationship Id="rId1" Type="http://schemas.openxmlformats.org/officeDocument/2006/relationships/tags" Target="../tags/tag65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73.xml"/><Relationship Id="rId7" Type="http://schemas.openxmlformats.org/officeDocument/2006/relationships/tags" Target="../tags/tag672.xml"/><Relationship Id="rId6" Type="http://schemas.openxmlformats.org/officeDocument/2006/relationships/tags" Target="../tags/tag671.xml"/><Relationship Id="rId5" Type="http://schemas.openxmlformats.org/officeDocument/2006/relationships/tags" Target="../tags/tag670.xml"/><Relationship Id="rId4" Type="http://schemas.openxmlformats.org/officeDocument/2006/relationships/image" Target="../media/image1.emf"/><Relationship Id="rId3" Type="http://schemas.openxmlformats.org/officeDocument/2006/relationships/tags" Target="../tags/tag669.xml"/><Relationship Id="rId2" Type="http://schemas.openxmlformats.org/officeDocument/2006/relationships/tags" Target="../tags/tag668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74.xml"/><Relationship Id="rId1" Type="http://schemas.openxmlformats.org/officeDocument/2006/relationships/tags" Target="../tags/tag66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681.xml"/><Relationship Id="rId7" Type="http://schemas.openxmlformats.org/officeDocument/2006/relationships/tags" Target="../tags/tag680.xml"/><Relationship Id="rId6" Type="http://schemas.openxmlformats.org/officeDocument/2006/relationships/tags" Target="../tags/tag679.xml"/><Relationship Id="rId5" Type="http://schemas.openxmlformats.org/officeDocument/2006/relationships/tags" Target="../tags/tag678.xml"/><Relationship Id="rId4" Type="http://schemas.openxmlformats.org/officeDocument/2006/relationships/image" Target="../media/image1.emf"/><Relationship Id="rId3" Type="http://schemas.openxmlformats.org/officeDocument/2006/relationships/tags" Target="../tags/tag677.xml"/><Relationship Id="rId2" Type="http://schemas.openxmlformats.org/officeDocument/2006/relationships/tags" Target="../tags/tag676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82.xml"/><Relationship Id="rId10" Type="http://schemas.openxmlformats.org/officeDocument/2006/relationships/image" Target="../media/image8.png"/><Relationship Id="rId1" Type="http://schemas.openxmlformats.org/officeDocument/2006/relationships/tags" Target="../tags/tag6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689.xml"/><Relationship Id="rId7" Type="http://schemas.openxmlformats.org/officeDocument/2006/relationships/tags" Target="../tags/tag688.xml"/><Relationship Id="rId6" Type="http://schemas.openxmlformats.org/officeDocument/2006/relationships/tags" Target="../tags/tag687.xml"/><Relationship Id="rId5" Type="http://schemas.openxmlformats.org/officeDocument/2006/relationships/tags" Target="../tags/tag686.xml"/><Relationship Id="rId4" Type="http://schemas.openxmlformats.org/officeDocument/2006/relationships/image" Target="../media/image1.emf"/><Relationship Id="rId3" Type="http://schemas.openxmlformats.org/officeDocument/2006/relationships/tags" Target="../tags/tag685.xml"/><Relationship Id="rId2" Type="http://schemas.openxmlformats.org/officeDocument/2006/relationships/tags" Target="../tags/tag684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690.xml"/><Relationship Id="rId10" Type="http://schemas.openxmlformats.org/officeDocument/2006/relationships/image" Target="../media/image9.png"/><Relationship Id="rId1" Type="http://schemas.openxmlformats.org/officeDocument/2006/relationships/tags" Target="../tags/tag6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697.xml"/><Relationship Id="rId7" Type="http://schemas.openxmlformats.org/officeDocument/2006/relationships/tags" Target="../tags/tag696.xml"/><Relationship Id="rId6" Type="http://schemas.openxmlformats.org/officeDocument/2006/relationships/tags" Target="../tags/tag695.xml"/><Relationship Id="rId5" Type="http://schemas.openxmlformats.org/officeDocument/2006/relationships/tags" Target="../tags/tag694.xml"/><Relationship Id="rId4" Type="http://schemas.openxmlformats.org/officeDocument/2006/relationships/image" Target="../media/image1.emf"/><Relationship Id="rId3" Type="http://schemas.openxmlformats.org/officeDocument/2006/relationships/tags" Target="../tags/tag693.xml"/><Relationship Id="rId2" Type="http://schemas.openxmlformats.org/officeDocument/2006/relationships/tags" Target="../tags/tag692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698.xml"/><Relationship Id="rId1" Type="http://schemas.openxmlformats.org/officeDocument/2006/relationships/tags" Target="../tags/tag6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8" Type="http://schemas.openxmlformats.org/officeDocument/2006/relationships/tags" Target="../tags/tag705.xml"/><Relationship Id="rId7" Type="http://schemas.openxmlformats.org/officeDocument/2006/relationships/tags" Target="../tags/tag704.xml"/><Relationship Id="rId6" Type="http://schemas.openxmlformats.org/officeDocument/2006/relationships/tags" Target="../tags/tag703.xml"/><Relationship Id="rId5" Type="http://schemas.openxmlformats.org/officeDocument/2006/relationships/tags" Target="../tags/tag702.xml"/><Relationship Id="rId4" Type="http://schemas.openxmlformats.org/officeDocument/2006/relationships/image" Target="../media/image1.emf"/><Relationship Id="rId3" Type="http://schemas.openxmlformats.org/officeDocument/2006/relationships/tags" Target="../tags/tag701.xml"/><Relationship Id="rId2" Type="http://schemas.openxmlformats.org/officeDocument/2006/relationships/tags" Target="../tags/tag700.xml"/><Relationship Id="rId11" Type="http://schemas.openxmlformats.org/officeDocument/2006/relationships/slideLayout" Target="../slideLayouts/slideLayout25.xml"/><Relationship Id="rId10" Type="http://schemas.openxmlformats.org/officeDocument/2006/relationships/tags" Target="../tags/tag706.xml"/><Relationship Id="rId1" Type="http://schemas.openxmlformats.org/officeDocument/2006/relationships/tags" Target="../tags/tag6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069975" y="2304415"/>
            <a:ext cx="7249160" cy="1683385"/>
          </a:xfrm>
        </p:spPr>
        <p:txBody>
          <a:bodyPr lIns="90000" tIns="46800" rIns="90000" bIns="46800" anchor="b" anchorCtr="0"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  <a:t>2024</a:t>
            </a:r>
            <a:r>
              <a:rPr kumimoji="0" lang="zh-CN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  <a:t>届毕业生</a:t>
            </a:r>
            <a:br>
              <a:rPr kumimoji="0" lang="zh-CN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</a:br>
            <a:r>
              <a:rPr kumimoji="0" lang="zh-CN" altLang="zh-CN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rPr>
              <a:t>求职创业补贴申报</a:t>
            </a:r>
            <a:endParaRPr kumimoji="0" lang="zh-CN" altLang="zh-CN" sz="5400" b="1" i="0" u="none" strike="noStrike" kern="1200" cap="none" spc="600" normalizeH="0" baseline="0" noProof="1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+mj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96745"/>
            <a:ext cx="8232775" cy="351028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、学生了解申报审核流程，登录之后点击个人姓名，点击【个人中心】进入，点击【办理中】这个模块。可以看到自己申请的求职创业补贴个人申报的记录，点击【查看进度】可以看到详细的步骤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4978" y="9810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：查看求职创业补贴个人申报进程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460" y="2492375"/>
            <a:ext cx="6003925" cy="29895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31595" y="2852420"/>
            <a:ext cx="6094095" cy="3050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9000" y="3429000"/>
            <a:ext cx="5059680" cy="243903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841500"/>
            <a:ext cx="8232775" cy="3565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、学生下载江苏智慧人社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，进入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、点击右下角【我的】进入页面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1595" y="2637155"/>
            <a:ext cx="2181860" cy="3053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92090" y="1268730"/>
            <a:ext cx="2486660" cy="442150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、学生点击【注册】进入注册页面，根据页面内容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填写内容，勾选下放已阅读，点击【注册】进行相应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62550" y="1214120"/>
            <a:ext cx="3326130" cy="443738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8232775" cy="34410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、学生在【我的】页面点击右上角【登录】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进入登录页面选择登录方式，输入登录账号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进行登录操作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注册登录步骤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2045" y="1250315"/>
            <a:ext cx="3373120" cy="440626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30530" y="2708910"/>
            <a:ext cx="4784725" cy="242443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、学生登录江苏智慧人社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，有以下几种方法进入到个人申报页面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、页面正上面输入：</a:t>
            </a: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求职创业补贴</a:t>
            </a: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进行搜索，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、点击页面正下方的【服务】就业模块内容，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点击【就业补贴】可以看到求职创业补贴申报模块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67360" y="1395095"/>
            <a:ext cx="5149850" cy="93535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79745" y="1223010"/>
            <a:ext cx="2508885" cy="44615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23215" y="2924810"/>
            <a:ext cx="8232775" cy="259397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、学生进入求职创业补贴个人申报页面填写页面信息，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选择毕业生类型，点击下放的【上传材料】进行材料的上传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点击右下角【提交】按钮完成操作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67360" y="1484630"/>
            <a:ext cx="5260340" cy="93535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2135" y="1287780"/>
            <a:ext cx="3060700" cy="436499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、学生申报提交之后可以在【我的】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【我的办件】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进入查询办件审核详情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查看办件流程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63845" y="1351280"/>
            <a:ext cx="3039110" cy="417830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3" name="标题 14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179638" y="2752725"/>
            <a:ext cx="4657725" cy="900113"/>
          </a:xfrm>
        </p:spPr>
        <p:txBody>
          <a:bodyPr lIns="90000" tIns="46800" rIns="90000" bIns="46800" rtlCol="0" anchor="t" anchorCtr="0">
            <a:noAutofit/>
          </a:bodyPr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7800" b="1" i="0" u="none" strike="noStrike" kern="1200" cap="none" spc="200" normalizeH="0" baseline="0" noProof="1" dirty="0">
                <a:solidFill>
                  <a:srgbClr val="262626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微软雅黑" panose="020B0503020204020204" charset="-122"/>
              </a:rPr>
              <a:t>谢谢观看</a:t>
            </a:r>
            <a:endParaRPr kumimoji="0" lang="zh-CN" altLang="en-US" sz="7800" b="1" i="0" u="none" strike="noStrike" kern="1200" cap="none" spc="200" normalizeH="0" baseline="0" noProof="1" dirty="0">
              <a:solidFill>
                <a:srgbClr val="262626"/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+mj-cs"/>
              <a:sym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59130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41325" y="694055"/>
            <a:ext cx="8232775" cy="558292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、申请条件及学生类型：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1.我校202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届毕业生。（学信网毕业年月为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2024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月毕业）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2.在202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年毕业年度内有就业创业意愿并积极求职创业，截止目前未缴纳社保（未就业）。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学生类型（选择其中一种类型申报即可）：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①残疾生、②低保家庭、③特困人员、④建档立卡低收入农户家庭、⑤建档立卡贫困家庭、⑥获取毕业年度国开行生源地贷款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</a:t>
            </a:r>
            <a:r>
              <a:rPr kumimoji="0" lang="zh-CN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必须含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23-24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</a:t>
            </a:r>
            <a:r>
              <a:rPr kumimoji="0" lang="zh-CN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毕业年度贷款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①②③④⑤五种类型已经关联系统，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申报系统自动匹配，符合条件系统会给出提示，如果提示不符合条件则不能申报。</a:t>
            </a:r>
            <a:endParaRPr lang="zh-CN" altLang="en-US" sz="16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⑥类型暂无关联，需要学生提交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23-24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</a:t>
            </a:r>
            <a:r>
              <a:rPr lang="zh-CN"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毕业年度贷款合同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PDF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格式文件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。学生直接进入自己国开行系统，下载毕业年度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23-24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学年电子版贷款合同（落款含红色公章及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2023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年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月日期）</a:t>
            </a:r>
            <a:r>
              <a:rPr altLang="zh-CN" sz="1600" b="1" u="sng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PDF</a:t>
            </a:r>
            <a:r>
              <a:rPr lang="zh-CN" altLang="en-US" sz="1600" b="1" u="sng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格式文件，通过电脑端页面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提交申报系统。毕业年度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23-24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学年没有申请贷款（没有落款时间为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23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年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月的贷款合同），则没有资格申请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届求职创业补贴。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503238" y="62103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注意事项：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20395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95605" y="4076700"/>
            <a:ext cx="8093075" cy="2168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</a:t>
            </a:r>
            <a:r>
              <a:rPr altLang="zh-CN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只能江苏省内办卡，如在省外实习请抽空到最近的江苏省内城市办理，自行前往之前建议电话咨询后再去。</a:t>
            </a:r>
            <a:endParaRPr lang="zh-CN" altLang="en-US" sz="20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关于社保卡，只有少数网点可以提供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拍照服务，建议带证件照电子照片到网点办理。照片要求，像素358*441左右，大小要求在15k-100k之间。</a:t>
            </a:r>
            <a:endParaRPr kumimoji="0" lang="zh-CN" altLang="en-US" sz="20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lang="zh-CN" altLang="en-US" sz="20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67360" y="1052195"/>
            <a:ext cx="4707255" cy="316103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注意事项：</a:t>
            </a:r>
            <a:endParaRPr altLang="zh-CN" sz="24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endParaRPr altLang="zh-CN" sz="20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altLang="zh-CN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、学生申领时，请确保已办理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省社保卡三代卡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，如没有，请去相应网点进行办理，需携带身份证，并现场开通社保卡金融功能。（</a:t>
            </a: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银行进行办理省社保卡业务服务网址：http://hrss.suzhou.gov.cn/jsszhrss/smk/list.shtml）</a:t>
            </a:r>
            <a:endParaRPr lang="zh-CN" altLang="en-US" sz="20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补贴发放将直接发放到学生社保卡上银行账户中</a:t>
            </a:r>
            <a:endParaRPr kumimoji="0" altLang="zh-CN" sz="2000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IMG_230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95875" y="1712595"/>
            <a:ext cx="3829050" cy="23609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96280" y="3357245"/>
            <a:ext cx="2736215" cy="2876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969635" y="3101975"/>
            <a:ext cx="21901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rgbClr val="FF0000"/>
                </a:solidFill>
              </a:rPr>
              <a:t>务必开通此银行卡金融功能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659130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23215" y="1916430"/>
            <a:ext cx="5501005" cy="370903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、学生申报两种途径：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、电脑端，登录网办大厅，主要用于贷款学生上传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23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月签订的贷款合同使用，登录地址：https://rs.jshrss.jiangsu.gov.cn/</a:t>
            </a: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、手机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登录，下载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江苏智慧人社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APP”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申报期：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9月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25</a:t>
            </a:r>
            <a:r>
              <a:rPr lang="zh-CN" altLang="en-US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600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、补贴标准：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1500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元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/</a:t>
            </a:r>
            <a:r>
              <a:rPr lang="zh-CN"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生。补贴打入学生本人省社保卡（三代卡）卡面上的银行卡中。</a:t>
            </a: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endParaRPr kumimoji="0" lang="zh-CN" altLang="en-US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503238" y="76454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注意事项：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2185" y="981075"/>
            <a:ext cx="2761615" cy="50838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100263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、学生进入网上办事服务大厅页面，点击【请登录】进入注册登录页面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电脑版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3977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088" y="2420938"/>
            <a:ext cx="6945312" cy="34305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6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499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70180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、学生进入登录注册页面，第一次点击左下方的【立即注册】进入到注册页面进行注册操作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：学生注册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电脑版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5001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213" y="2100263"/>
            <a:ext cx="5391150" cy="2690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002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3825" y="2996565"/>
            <a:ext cx="4802188" cy="24288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0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6022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395605" y="1828800"/>
            <a:ext cx="8232775" cy="370046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已经注册的学生可以选择合适的方式进行登录，包括扫码、账号密码、手机动态码三种方式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5270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前置步骤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：学生登录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电脑版</a:t>
            </a:r>
            <a:endParaRPr kumimoji="0" lang="zh-CN" altLang="en-US" sz="2700" b="1" i="0" strike="noStrike" spc="30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6025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4390" y="2988310"/>
            <a:ext cx="3469640" cy="1731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480" y="2924810"/>
            <a:ext cx="4088765" cy="187071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68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7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41513"/>
            <a:ext cx="8232775" cy="346551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、学生登录网办大厅，选择个人办事，在搜索框中输入求职创业补贴，进行搜索</a:t>
            </a: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页面显示出了就业补贴，点击就业补贴，前面的红色三角，会显示子菜单</a:t>
            </a:r>
            <a:endParaRPr lang="zh-CN" altLang="en-US" sz="1350" strike="noStrike" spc="50" noProof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、点击【求职创业补贴个人申报】右侧的【申报】按钮进入申领页面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电脑版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807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200" y="2924175"/>
            <a:ext cx="8024813" cy="36274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206057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、学生登录网办大厅，选择个人办事，进入申报页面，填报信息，完成后点击提交，等待学校和人社审核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：求职创业补贴个人申报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</a:t>
            </a:r>
            <a:r>
              <a:rPr altLang="zh-CN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700" b="1" spc="30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电脑版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305" y="2637155"/>
            <a:ext cx="7785100" cy="395605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47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48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48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48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8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48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48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49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49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9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5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50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50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2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58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59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5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59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59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60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60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60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0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61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61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61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61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61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1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62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62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62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2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6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6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6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6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6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6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简约工作汇报模板"/>
</p:tagLst>
</file>

<file path=ppt/tags/tag642.xml><?xml version="1.0" encoding="utf-8"?>
<p:tagLst xmlns:p="http://schemas.openxmlformats.org/presentationml/2006/main">
  <p:tag name="KSO_WM_TEMPLATE_THUMBS_INDEX" val="1、4、7、8、10、11、12、13、15"/>
  <p:tag name="KSO_WM_SLIDE_ID" val="custom20202543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3"/>
  <p:tag name="KSO_WM_SPECIAL_SOURCE" val="bdnull"/>
</p:tagLst>
</file>

<file path=ppt/tags/tag6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4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4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48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49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5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5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5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56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57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8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5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6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64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65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66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6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72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73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74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7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7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81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82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8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89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9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9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9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96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97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8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69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0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04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05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06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0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0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12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13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14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1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21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22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2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2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2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8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29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3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3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3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36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37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8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3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4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44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45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46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4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4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4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52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53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54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5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5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5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5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760.xml><?xml version="1.0" encoding="utf-8"?>
<p:tagLst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61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62.xml><?xml version="1.0" encoding="utf-8"?>
<p:tagLst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  <p:tag name="KSO_WM_SPECIAL_SOURCE" val="bdnull"/>
</p:tagLst>
</file>

<file path=ppt/tags/tag763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5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THAKNS"/>
</p:tagLst>
</file>

<file path=ppt/tags/tag764.xml><?xml version="1.0" encoding="utf-8"?>
<p:tagLst xmlns:p="http://schemas.openxmlformats.org/presentationml/2006/main">
  <p:tag name="KSO_WM_SLIDE_ID" val="custom20202543_15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1"/>
  <p:tag name="KSO_WM_SPECIAL_SOURCE" val="bdnull"/>
</p:tagLst>
</file>

<file path=ppt/tags/tag7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5">
    <a:dk1>
      <a:srgbClr val="000000"/>
    </a:dk1>
    <a:lt1>
      <a:srgbClr val="FFFFFF"/>
    </a:lt1>
    <a:dk2>
      <a:srgbClr val="F2F2F2"/>
    </a:dk2>
    <a:lt2>
      <a:srgbClr val="FFFFFF"/>
    </a:lt2>
    <a:accent1>
      <a:srgbClr val="FFD865"/>
    </a:accent1>
    <a:accent2>
      <a:srgbClr val="DBE782"/>
    </a:accent2>
    <a:accent3>
      <a:srgbClr val="C2E3A3"/>
    </a:accent3>
    <a:accent4>
      <a:srgbClr val="A3E8C2"/>
    </a:accent4>
    <a:accent5>
      <a:srgbClr val="84ECE0"/>
    </a:accent5>
    <a:accent6>
      <a:srgbClr val="65F2FF"/>
    </a:accent6>
    <a:hlink>
      <a:srgbClr val="658BD5"/>
    </a:hlink>
    <a:folHlink>
      <a:srgbClr val="9F69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1801</Words>
  <Application>WPS 演示</Application>
  <PresentationFormat/>
  <Paragraphs>101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汉仪旗黑-85S</vt:lpstr>
      <vt:lpstr>Viner Hand ITC</vt:lpstr>
      <vt:lpstr>Segoe UI</vt:lpstr>
      <vt:lpstr>黑体</vt:lpstr>
      <vt:lpstr>Arial Unicode MS</vt:lpstr>
      <vt:lpstr>Calibri</vt:lpstr>
      <vt:lpstr>Mongolian Baiti</vt:lpstr>
      <vt:lpstr>1_Office 主题​​</vt:lpstr>
      <vt:lpstr>2_Office 主题​​</vt:lpstr>
      <vt:lpstr>3_Office 主题​​</vt:lpstr>
      <vt:lpstr>4_Office 主题​​</vt:lpstr>
      <vt:lpstr>5_Office 主题​​</vt:lpstr>
      <vt:lpstr>2024届毕业生 求职创业补贴申报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gist</cp:lastModifiedBy>
  <cp:revision>274</cp:revision>
  <dcterms:created xsi:type="dcterms:W3CDTF">2021-03-13T02:53:00Z</dcterms:created>
  <dcterms:modified xsi:type="dcterms:W3CDTF">2023-09-01T01:12:15Z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2052-10.8.2.7072</vt:lpwstr>
  </property>
  <property fmtid="{D5CDD505-2E9C-101B-9397-08002B2CF9AE}" pid="3" name="ICV">
    <vt:lpwstr>15E2108537F04C5DAD3B50509AFAFD2E</vt:lpwstr>
  </property>
</Properties>
</file>