
<file path=[Content_Types].xml><?xml version="1.0" encoding="utf-8"?>
<Types xmlns="http://schemas.openxmlformats.org/package/2006/content-types">
  <Default Extension="emf" ContentType="image/x-emf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  <p:sldMasterId id="2147483686" r:id="rId4"/>
    <p:sldMasterId id="2147483705" r:id="rId5"/>
    <p:sldMasterId id="2147483724" r:id="rId6"/>
  </p:sldMasterIdLst>
  <p:notesMasterIdLst>
    <p:notesMasterId r:id="rId8"/>
  </p:notesMasterIdLst>
  <p:sldIdLst>
    <p:sldId id="257" r:id="rId7"/>
    <p:sldId id="411" r:id="rId9"/>
    <p:sldId id="315" r:id="rId10"/>
    <p:sldId id="313" r:id="rId11"/>
    <p:sldId id="389" r:id="rId12"/>
    <p:sldId id="385" r:id="rId13"/>
    <p:sldId id="380" r:id="rId14"/>
    <p:sldId id="404" r:id="rId15"/>
    <p:sldId id="382" r:id="rId16"/>
    <p:sldId id="399" r:id="rId17"/>
    <p:sldId id="400" r:id="rId18"/>
    <p:sldId id="398" r:id="rId19"/>
    <p:sldId id="383" r:id="rId20"/>
    <p:sldId id="405" r:id="rId21"/>
  </p:sldIdLst>
  <p:sldSz cx="9144000" cy="6858000" type="screen4x3"/>
  <p:notesSz cx="6858000" cy="9144000"/>
  <p:custDataLst>
    <p:tags r:id="rId2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gs" Target="tags/tag74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88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8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08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808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emf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image" Target="../media/image1.emf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image" Target="../media/image1.emf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1.emf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image" Target="../media/image3.jpeg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image" Target="../media/image1.emf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image" Target="../media/image1.emf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emf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image" Target="../media/image1.emf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1.emf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image" Target="../media/image1.emf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image" Target="../media/image1.emf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../media/image1.emf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../media/image1.emf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image" Target="../media/image1.emf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image" Target="../media/image1.emf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1.emf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image" Target="../media/image1.emf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1.emf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image" Target="../media/image3.jpeg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image" Target="../media/image1.emf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image" Target="../media/image1.emf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image" Target="../media/image1.emf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image" Target="../media/image1.emf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image" Target="../media/image1.emf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image" Target="../media/image1.emf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tags" Target="../tags/tag21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image" Target="../media/image1.emf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4" Type="http://schemas.openxmlformats.org/officeDocument/2006/relationships/image" Target="../media/image1.emf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image" Target="../media/image1.emf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image" Target="../media/image1.emf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0" Type="http://schemas.openxmlformats.org/officeDocument/2006/relationships/tags" Target="../tags/tag250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image" Target="../media/image1.emf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image" Target="../media/image1.emf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image" Target="../media/image1.emf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image" Target="../media/image1.emf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image" Target="../media/image3.jpeg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image" Target="../media/image1.emf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image" Target="../media/image1.emf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image" Target="../media/image1.emf"/><Relationship Id="rId3" Type="http://schemas.openxmlformats.org/officeDocument/2006/relationships/tags" Target="../tags/tag320.xml"/><Relationship Id="rId2" Type="http://schemas.openxmlformats.org/officeDocument/2006/relationships/tags" Target="../tags/tag31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" Type="http://schemas.openxmlformats.org/officeDocument/2006/relationships/image" Target="../media/image1.emf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338.xml"/><Relationship Id="rId8" Type="http://schemas.openxmlformats.org/officeDocument/2006/relationships/tags" Target="../tags/tag337.xml"/><Relationship Id="rId7" Type="http://schemas.openxmlformats.org/officeDocument/2006/relationships/tags" Target="../tags/tag336.xml"/><Relationship Id="rId6" Type="http://schemas.openxmlformats.org/officeDocument/2006/relationships/image" Target="../media/image1.emf"/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image" Target="../media/image1.emf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0" Type="http://schemas.openxmlformats.org/officeDocument/2006/relationships/tags" Target="../tags/tag346.xml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image" Target="../media/image1.emf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image" Target="../media/image1.emf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7" Type="http://schemas.openxmlformats.org/officeDocument/2006/relationships/tags" Target="../tags/tag369.xml"/><Relationship Id="rId6" Type="http://schemas.openxmlformats.org/officeDocument/2006/relationships/tags" Target="../tags/tag368.xml"/><Relationship Id="rId5" Type="http://schemas.openxmlformats.org/officeDocument/2006/relationships/tags" Target="../tags/tag367.xml"/><Relationship Id="rId4" Type="http://schemas.openxmlformats.org/officeDocument/2006/relationships/image" Target="../media/image1.emf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image" Target="../media/image1.emf"/><Relationship Id="rId4" Type="http://schemas.openxmlformats.org/officeDocument/2006/relationships/tags" Target="../tags/tag373.xml"/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0" Type="http://schemas.openxmlformats.org/officeDocument/2006/relationships/tags" Target="../tags/tag378.xml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image" Target="../media/image1.emf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4" Type="http://schemas.openxmlformats.org/officeDocument/2006/relationships/image" Target="../media/image1.emf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2" Type="http://schemas.openxmlformats.org/officeDocument/2006/relationships/tags" Target="../tags/tag409.xml"/><Relationship Id="rId11" Type="http://schemas.openxmlformats.org/officeDocument/2006/relationships/tags" Target="../tags/tag408.xml"/><Relationship Id="rId10" Type="http://schemas.openxmlformats.org/officeDocument/2006/relationships/tags" Target="../tags/tag407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416.xml"/><Relationship Id="rId8" Type="http://schemas.openxmlformats.org/officeDocument/2006/relationships/tags" Target="../tags/tag415.xml"/><Relationship Id="rId7" Type="http://schemas.openxmlformats.org/officeDocument/2006/relationships/tags" Target="../tags/tag414.xml"/><Relationship Id="rId6" Type="http://schemas.openxmlformats.org/officeDocument/2006/relationships/image" Target="../media/image1.emf"/><Relationship Id="rId5" Type="http://schemas.openxmlformats.org/officeDocument/2006/relationships/tags" Target="../tags/tag413.xml"/><Relationship Id="rId4" Type="http://schemas.openxmlformats.org/officeDocument/2006/relationships/tags" Target="../tags/tag412.xml"/><Relationship Id="rId3" Type="http://schemas.openxmlformats.org/officeDocument/2006/relationships/tags" Target="../tags/tag411.xml"/><Relationship Id="rId2" Type="http://schemas.openxmlformats.org/officeDocument/2006/relationships/tags" Target="../tags/tag410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423.xml"/><Relationship Id="rId8" Type="http://schemas.openxmlformats.org/officeDocument/2006/relationships/tags" Target="../tags/tag422.xml"/><Relationship Id="rId7" Type="http://schemas.openxmlformats.org/officeDocument/2006/relationships/tags" Target="../tags/tag421.xml"/><Relationship Id="rId6" Type="http://schemas.openxmlformats.org/officeDocument/2006/relationships/tags" Target="../tags/tag420.xml"/><Relationship Id="rId5" Type="http://schemas.openxmlformats.org/officeDocument/2006/relationships/tags" Target="../tags/tag419.xml"/><Relationship Id="rId4" Type="http://schemas.openxmlformats.org/officeDocument/2006/relationships/image" Target="../media/image1.emf"/><Relationship Id="rId3" Type="http://schemas.openxmlformats.org/officeDocument/2006/relationships/tags" Target="../tags/tag418.xml"/><Relationship Id="rId2" Type="http://schemas.openxmlformats.org/officeDocument/2006/relationships/tags" Target="../tags/tag41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image" Target="../media/image3.jpeg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4" Type="http://schemas.openxmlformats.org/officeDocument/2006/relationships/tags" Target="../tags/tag432.xml"/><Relationship Id="rId3" Type="http://schemas.openxmlformats.org/officeDocument/2006/relationships/tags" Target="../tags/tag431.xml"/><Relationship Id="rId2" Type="http://schemas.openxmlformats.org/officeDocument/2006/relationships/tags" Target="../tags/tag430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439.xml"/><Relationship Id="rId8" Type="http://schemas.openxmlformats.org/officeDocument/2006/relationships/tags" Target="../tags/tag438.xml"/><Relationship Id="rId7" Type="http://schemas.openxmlformats.org/officeDocument/2006/relationships/tags" Target="../tags/tag437.xml"/><Relationship Id="rId6" Type="http://schemas.openxmlformats.org/officeDocument/2006/relationships/tags" Target="../tags/tag436.xml"/><Relationship Id="rId5" Type="http://schemas.openxmlformats.org/officeDocument/2006/relationships/tags" Target="../tags/tag435.xml"/><Relationship Id="rId4" Type="http://schemas.openxmlformats.org/officeDocument/2006/relationships/image" Target="../media/image1.emf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446.xml"/><Relationship Id="rId8" Type="http://schemas.openxmlformats.org/officeDocument/2006/relationships/tags" Target="../tags/tag445.xml"/><Relationship Id="rId7" Type="http://schemas.openxmlformats.org/officeDocument/2006/relationships/tags" Target="../tags/tag444.xml"/><Relationship Id="rId6" Type="http://schemas.openxmlformats.org/officeDocument/2006/relationships/tags" Target="../tags/tag443.xml"/><Relationship Id="rId5" Type="http://schemas.openxmlformats.org/officeDocument/2006/relationships/tags" Target="../tags/tag442.xml"/><Relationship Id="rId4" Type="http://schemas.openxmlformats.org/officeDocument/2006/relationships/image" Target="../media/image1.emf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7" Type="http://schemas.openxmlformats.org/officeDocument/2006/relationships/tags" Target="../tags/tag451.xml"/><Relationship Id="rId6" Type="http://schemas.openxmlformats.org/officeDocument/2006/relationships/tags" Target="../tags/tag450.xml"/><Relationship Id="rId5" Type="http://schemas.openxmlformats.org/officeDocument/2006/relationships/tags" Target="../tags/tag449.xml"/><Relationship Id="rId4" Type="http://schemas.openxmlformats.org/officeDocument/2006/relationships/image" Target="../media/image1.emf"/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458.xml"/><Relationship Id="rId8" Type="http://schemas.openxmlformats.org/officeDocument/2006/relationships/tags" Target="../tags/tag457.xml"/><Relationship Id="rId7" Type="http://schemas.openxmlformats.org/officeDocument/2006/relationships/tags" Target="../tags/tag456.xml"/><Relationship Id="rId6" Type="http://schemas.openxmlformats.org/officeDocument/2006/relationships/tags" Target="../tags/tag455.xml"/><Relationship Id="rId5" Type="http://schemas.openxmlformats.org/officeDocument/2006/relationships/tags" Target="../tags/tag454.xml"/><Relationship Id="rId4" Type="http://schemas.openxmlformats.org/officeDocument/2006/relationships/image" Target="../media/image1.emf"/><Relationship Id="rId3" Type="http://schemas.openxmlformats.org/officeDocument/2006/relationships/tags" Target="../tags/tag453.xml"/><Relationship Id="rId2" Type="http://schemas.openxmlformats.org/officeDocument/2006/relationships/tags" Target="../tags/tag452.xml"/><Relationship Id="rId10" Type="http://schemas.openxmlformats.org/officeDocument/2006/relationships/tags" Target="../tags/tag459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466.xml"/><Relationship Id="rId8" Type="http://schemas.openxmlformats.org/officeDocument/2006/relationships/tags" Target="../tags/tag465.xml"/><Relationship Id="rId7" Type="http://schemas.openxmlformats.org/officeDocument/2006/relationships/tags" Target="../tags/tag464.xml"/><Relationship Id="rId6" Type="http://schemas.openxmlformats.org/officeDocument/2006/relationships/image" Target="../media/image1.emf"/><Relationship Id="rId5" Type="http://schemas.openxmlformats.org/officeDocument/2006/relationships/tags" Target="../tags/tag463.xml"/><Relationship Id="rId4" Type="http://schemas.openxmlformats.org/officeDocument/2006/relationships/tags" Target="../tags/tag462.xml"/><Relationship Id="rId3" Type="http://schemas.openxmlformats.org/officeDocument/2006/relationships/tags" Target="../tags/tag461.xml"/><Relationship Id="rId2" Type="http://schemas.openxmlformats.org/officeDocument/2006/relationships/tags" Target="../tags/tag460.xml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image" Target="../media/image1.emf"/><Relationship Id="rId4" Type="http://schemas.openxmlformats.org/officeDocument/2006/relationships/tags" Target="../tags/tag469.xml"/><Relationship Id="rId3" Type="http://schemas.openxmlformats.org/officeDocument/2006/relationships/tags" Target="../tags/tag468.xml"/><Relationship Id="rId2" Type="http://schemas.openxmlformats.org/officeDocument/2006/relationships/tags" Target="../tags/tag467.xml"/><Relationship Id="rId10" Type="http://schemas.openxmlformats.org/officeDocument/2006/relationships/tags" Target="../tags/tag474.xml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tags" Target="../tags/tag477.xml"/><Relationship Id="rId3" Type="http://schemas.openxmlformats.org/officeDocument/2006/relationships/tags" Target="../tags/tag476.xml"/><Relationship Id="rId2" Type="http://schemas.openxmlformats.org/officeDocument/2006/relationships/tags" Target="../tags/tag475.xml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image" Target="../media/image1.emf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7" Type="http://schemas.openxmlformats.org/officeDocument/2006/relationships/tags" Target="../tags/tag491.xml"/><Relationship Id="rId6" Type="http://schemas.openxmlformats.org/officeDocument/2006/relationships/tags" Target="../tags/tag490.xml"/><Relationship Id="rId5" Type="http://schemas.openxmlformats.org/officeDocument/2006/relationships/tags" Target="../tags/tag489.xml"/><Relationship Id="rId4" Type="http://schemas.openxmlformats.org/officeDocument/2006/relationships/image" Target="../media/image1.emf"/><Relationship Id="rId3" Type="http://schemas.openxmlformats.org/officeDocument/2006/relationships/tags" Target="../tags/tag488.xml"/><Relationship Id="rId2" Type="http://schemas.openxmlformats.org/officeDocument/2006/relationships/tags" Target="../tags/tag487.xml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7" Type="http://schemas.openxmlformats.org/officeDocument/2006/relationships/tags" Target="../tags/tag497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image" Target="../media/image1.emf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9" Type="http://schemas.openxmlformats.org/officeDocument/2006/relationships/tags" Target="../tags/tag505.xml"/><Relationship Id="rId8" Type="http://schemas.openxmlformats.org/officeDocument/2006/relationships/tags" Target="../tags/tag504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image" Target="../media/image1.emf"/><Relationship Id="rId4" Type="http://schemas.openxmlformats.org/officeDocument/2006/relationships/tags" Target="../tags/tag501.xml"/><Relationship Id="rId3" Type="http://schemas.openxmlformats.org/officeDocument/2006/relationships/tags" Target="../tags/tag500.xml"/><Relationship Id="rId2" Type="http://schemas.openxmlformats.org/officeDocument/2006/relationships/tags" Target="../tags/tag499.xml"/><Relationship Id="rId10" Type="http://schemas.openxmlformats.org/officeDocument/2006/relationships/tags" Target="../tags/tag506.xml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tags" Target="../tags/tag517.xml"/><Relationship Id="rId6" Type="http://schemas.openxmlformats.org/officeDocument/2006/relationships/tags" Target="../tags/tag516.xml"/><Relationship Id="rId5" Type="http://schemas.openxmlformats.org/officeDocument/2006/relationships/tags" Target="../tags/tag515.xml"/><Relationship Id="rId4" Type="http://schemas.openxmlformats.org/officeDocument/2006/relationships/image" Target="../media/image1.emf"/><Relationship Id="rId3" Type="http://schemas.openxmlformats.org/officeDocument/2006/relationships/tags" Target="../tags/tag514.xml"/><Relationship Id="rId2" Type="http://schemas.openxmlformats.org/officeDocument/2006/relationships/tags" Target="../tags/tag513.xml"/><Relationship Id="rId12" Type="http://schemas.openxmlformats.org/officeDocument/2006/relationships/tags" Target="../tags/tag522.xml"/><Relationship Id="rId11" Type="http://schemas.openxmlformats.org/officeDocument/2006/relationships/tags" Target="../tags/tag521.xml"/><Relationship Id="rId10" Type="http://schemas.openxmlformats.org/officeDocument/2006/relationships/tags" Target="../tags/tag520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image" Target="../media/image1.emf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534.xml"/><Relationship Id="rId7" Type="http://schemas.openxmlformats.org/officeDocument/2006/relationships/tags" Target="../tags/tag533.xml"/><Relationship Id="rId6" Type="http://schemas.openxmlformats.org/officeDocument/2006/relationships/tags" Target="../tags/tag532.xml"/><Relationship Id="rId5" Type="http://schemas.openxmlformats.org/officeDocument/2006/relationships/tags" Target="../tags/tag531.xml"/><Relationship Id="rId4" Type="http://schemas.openxmlformats.org/officeDocument/2006/relationships/tags" Target="../tags/tag530.xml"/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2" Type="http://schemas.openxmlformats.org/officeDocument/2006/relationships/tags" Target="../tags/tag537.xml"/><Relationship Id="rId11" Type="http://schemas.openxmlformats.org/officeDocument/2006/relationships/tags" Target="../tags/tag536.xml"/><Relationship Id="rId10" Type="http://schemas.openxmlformats.org/officeDocument/2006/relationships/tags" Target="../tags/tag535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544.xml"/><Relationship Id="rId8" Type="http://schemas.openxmlformats.org/officeDocument/2006/relationships/tags" Target="../tags/tag543.xml"/><Relationship Id="rId7" Type="http://schemas.openxmlformats.org/officeDocument/2006/relationships/tags" Target="../tags/tag542.xml"/><Relationship Id="rId6" Type="http://schemas.openxmlformats.org/officeDocument/2006/relationships/image" Target="../media/image1.emf"/><Relationship Id="rId5" Type="http://schemas.openxmlformats.org/officeDocument/2006/relationships/tags" Target="../tags/tag541.xml"/><Relationship Id="rId4" Type="http://schemas.openxmlformats.org/officeDocument/2006/relationships/tags" Target="../tags/tag540.xml"/><Relationship Id="rId3" Type="http://schemas.openxmlformats.org/officeDocument/2006/relationships/tags" Target="../tags/tag539.xml"/><Relationship Id="rId2" Type="http://schemas.openxmlformats.org/officeDocument/2006/relationships/tags" Target="../tags/tag538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" Type="http://schemas.openxmlformats.org/officeDocument/2006/relationships/tags" Target="../tags/tag548.xml"/><Relationship Id="rId5" Type="http://schemas.openxmlformats.org/officeDocument/2006/relationships/tags" Target="../tags/tag547.xml"/><Relationship Id="rId4" Type="http://schemas.openxmlformats.org/officeDocument/2006/relationships/image" Target="../media/image1.emf"/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7" Type="http://schemas.openxmlformats.org/officeDocument/2006/relationships/tags" Target="../tags/tag556.xml"/><Relationship Id="rId6" Type="http://schemas.openxmlformats.org/officeDocument/2006/relationships/tags" Target="../tags/tag555.xml"/><Relationship Id="rId5" Type="http://schemas.openxmlformats.org/officeDocument/2006/relationships/image" Target="../media/image3.jpeg"/><Relationship Id="rId4" Type="http://schemas.openxmlformats.org/officeDocument/2006/relationships/tags" Target="../tags/tag554.xml"/><Relationship Id="rId3" Type="http://schemas.openxmlformats.org/officeDocument/2006/relationships/tags" Target="../tags/tag553.xml"/><Relationship Id="rId2" Type="http://schemas.openxmlformats.org/officeDocument/2006/relationships/tags" Target="../tags/tag552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tags" Target="../tags/tag558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567.xml"/><Relationship Id="rId8" Type="http://schemas.openxmlformats.org/officeDocument/2006/relationships/tags" Target="../tags/tag566.xml"/><Relationship Id="rId7" Type="http://schemas.openxmlformats.org/officeDocument/2006/relationships/tags" Target="../tags/tag565.xml"/><Relationship Id="rId6" Type="http://schemas.openxmlformats.org/officeDocument/2006/relationships/tags" Target="../tags/tag564.xml"/><Relationship Id="rId5" Type="http://schemas.openxmlformats.org/officeDocument/2006/relationships/tags" Target="../tags/tag563.xml"/><Relationship Id="rId4" Type="http://schemas.openxmlformats.org/officeDocument/2006/relationships/image" Target="../media/image1.emf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image" Target="../media/image1.emf"/><Relationship Id="rId3" Type="http://schemas.openxmlformats.org/officeDocument/2006/relationships/tags" Target="../tags/tag569.xml"/><Relationship Id="rId2" Type="http://schemas.openxmlformats.org/officeDocument/2006/relationships/tags" Target="../tags/tag568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7" Type="http://schemas.openxmlformats.org/officeDocument/2006/relationships/tags" Target="../tags/tag579.xml"/><Relationship Id="rId6" Type="http://schemas.openxmlformats.org/officeDocument/2006/relationships/tags" Target="../tags/tag578.xml"/><Relationship Id="rId5" Type="http://schemas.openxmlformats.org/officeDocument/2006/relationships/tags" Target="../tags/tag577.xml"/><Relationship Id="rId4" Type="http://schemas.openxmlformats.org/officeDocument/2006/relationships/image" Target="../media/image1.emf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image" Target="../media/image1.emf"/><Relationship Id="rId3" Type="http://schemas.openxmlformats.org/officeDocument/2006/relationships/tags" Target="../tags/tag581.xml"/><Relationship Id="rId2" Type="http://schemas.openxmlformats.org/officeDocument/2006/relationships/tags" Target="../tags/tag580.xml"/><Relationship Id="rId10" Type="http://schemas.openxmlformats.org/officeDocument/2006/relationships/tags" Target="../tags/tag587.xml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9" Type="http://schemas.openxmlformats.org/officeDocument/2006/relationships/tags" Target="../tags/tag594.xml"/><Relationship Id="rId8" Type="http://schemas.openxmlformats.org/officeDocument/2006/relationships/tags" Target="../tags/tag593.xml"/><Relationship Id="rId7" Type="http://schemas.openxmlformats.org/officeDocument/2006/relationships/tags" Target="../tags/tag592.xml"/><Relationship Id="rId6" Type="http://schemas.openxmlformats.org/officeDocument/2006/relationships/image" Target="../media/image1.emf"/><Relationship Id="rId5" Type="http://schemas.openxmlformats.org/officeDocument/2006/relationships/tags" Target="../tags/tag591.xml"/><Relationship Id="rId4" Type="http://schemas.openxmlformats.org/officeDocument/2006/relationships/tags" Target="../tags/tag590.xml"/><Relationship Id="rId3" Type="http://schemas.openxmlformats.org/officeDocument/2006/relationships/tags" Target="../tags/tag589.xml"/><Relationship Id="rId2" Type="http://schemas.openxmlformats.org/officeDocument/2006/relationships/tags" Target="../tags/tag588.xml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image" Target="../media/image1.emf"/><Relationship Id="rId4" Type="http://schemas.openxmlformats.org/officeDocument/2006/relationships/tags" Target="../tags/tag597.xml"/><Relationship Id="rId3" Type="http://schemas.openxmlformats.org/officeDocument/2006/relationships/tags" Target="../tags/tag596.xml"/><Relationship Id="rId2" Type="http://schemas.openxmlformats.org/officeDocument/2006/relationships/tags" Target="../tags/tag595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7" Type="http://schemas.openxmlformats.org/officeDocument/2006/relationships/tags" Target="../tags/tag608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3" Type="http://schemas.openxmlformats.org/officeDocument/2006/relationships/tags" Target="../tags/tag604.xml"/><Relationship Id="rId2" Type="http://schemas.openxmlformats.org/officeDocument/2006/relationships/tags" Target="../tags/tag603.xml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7" Type="http://schemas.openxmlformats.org/officeDocument/2006/relationships/tags" Target="../tags/tag613.xml"/><Relationship Id="rId6" Type="http://schemas.openxmlformats.org/officeDocument/2006/relationships/tags" Target="../tags/tag612.xml"/><Relationship Id="rId5" Type="http://schemas.openxmlformats.org/officeDocument/2006/relationships/image" Target="../media/image1.emf"/><Relationship Id="rId4" Type="http://schemas.openxmlformats.org/officeDocument/2006/relationships/tags" Target="../tags/tag611.xml"/><Relationship Id="rId3" Type="http://schemas.openxmlformats.org/officeDocument/2006/relationships/tags" Target="../tags/tag610.xml"/><Relationship Id="rId2" Type="http://schemas.openxmlformats.org/officeDocument/2006/relationships/tags" Target="../tags/tag609.xml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image" Target="../media/image1.emf"/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7" Type="http://schemas.openxmlformats.org/officeDocument/2006/relationships/tags" Target="../tags/tag625.xml"/><Relationship Id="rId6" Type="http://schemas.openxmlformats.org/officeDocument/2006/relationships/tags" Target="../tags/tag624.xml"/><Relationship Id="rId5" Type="http://schemas.openxmlformats.org/officeDocument/2006/relationships/tags" Target="../tags/tag623.xml"/><Relationship Id="rId4" Type="http://schemas.openxmlformats.org/officeDocument/2006/relationships/image" Target="../media/image1.emf"/><Relationship Id="rId3" Type="http://schemas.openxmlformats.org/officeDocument/2006/relationships/tags" Target="../tags/tag622.xml"/><Relationship Id="rId2" Type="http://schemas.openxmlformats.org/officeDocument/2006/relationships/tags" Target="../tags/tag621.xml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image" Target="../media/image1.emf"/><Relationship Id="rId4" Type="http://schemas.openxmlformats.org/officeDocument/2006/relationships/tags" Target="../tags/tag629.xml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77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8196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199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8201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9220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9223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45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2292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2295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3316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3319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434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5365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5366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391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3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5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8436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9460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9462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048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1509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22532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4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535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7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45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9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26628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631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6633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27652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27655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867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0724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0727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7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1748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1751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277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3797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798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4823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5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7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6868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7892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7894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891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9941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40964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6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0967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9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420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1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4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473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1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63492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3495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3497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5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4516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4519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5541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7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7588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7591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1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8612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8615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963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0661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0662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3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687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09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11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3732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4756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4758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57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3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6805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7828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0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7831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3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251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5" Type="http://schemas.openxmlformats.org/officeDocument/2006/relationships/theme" Target="../theme/theme3.xml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tags" Target="../tags/tag381.xml"/><Relationship Id="rId20" Type="http://schemas.openxmlformats.org/officeDocument/2006/relationships/tags" Target="../tags/tag380.xml"/><Relationship Id="rId2" Type="http://schemas.openxmlformats.org/officeDocument/2006/relationships/slideLayout" Target="../slideLayouts/slideLayout38.xml"/><Relationship Id="rId19" Type="http://schemas.openxmlformats.org/officeDocument/2006/relationships/tags" Target="../tags/tag379.xml"/><Relationship Id="rId18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7.xml"/><Relationship Id="rId25" Type="http://schemas.openxmlformats.org/officeDocument/2006/relationships/theme" Target="../theme/theme4.xml"/><Relationship Id="rId24" Type="http://schemas.openxmlformats.org/officeDocument/2006/relationships/tags" Target="../tags/tag512.xml"/><Relationship Id="rId23" Type="http://schemas.openxmlformats.org/officeDocument/2006/relationships/tags" Target="../tags/tag511.xml"/><Relationship Id="rId22" Type="http://schemas.openxmlformats.org/officeDocument/2006/relationships/tags" Target="../tags/tag510.xml"/><Relationship Id="rId21" Type="http://schemas.openxmlformats.org/officeDocument/2006/relationships/tags" Target="../tags/tag509.xml"/><Relationship Id="rId20" Type="http://schemas.openxmlformats.org/officeDocument/2006/relationships/tags" Target="../tags/tag508.xml"/><Relationship Id="rId2" Type="http://schemas.openxmlformats.org/officeDocument/2006/relationships/slideLayout" Target="../slideLayouts/slideLayout56.xml"/><Relationship Id="rId19" Type="http://schemas.openxmlformats.org/officeDocument/2006/relationships/tags" Target="../tags/tag507.xml"/><Relationship Id="rId18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79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5" Type="http://schemas.openxmlformats.org/officeDocument/2006/relationships/theme" Target="../theme/theme5.xml"/><Relationship Id="rId24" Type="http://schemas.openxmlformats.org/officeDocument/2006/relationships/tags" Target="../tags/tag640.xml"/><Relationship Id="rId23" Type="http://schemas.openxmlformats.org/officeDocument/2006/relationships/tags" Target="../tags/tag639.xml"/><Relationship Id="rId22" Type="http://schemas.openxmlformats.org/officeDocument/2006/relationships/tags" Target="../tags/tag638.xml"/><Relationship Id="rId21" Type="http://schemas.openxmlformats.org/officeDocument/2006/relationships/tags" Target="../tags/tag637.xml"/><Relationship Id="rId20" Type="http://schemas.openxmlformats.org/officeDocument/2006/relationships/tags" Target="../tags/tag636.xml"/><Relationship Id="rId2" Type="http://schemas.openxmlformats.org/officeDocument/2006/relationships/slideLayout" Target="../slideLayouts/slideLayout74.xml"/><Relationship Id="rId19" Type="http://schemas.openxmlformats.org/officeDocument/2006/relationships/tags" Target="../tags/tag635.xml"/><Relationship Id="rId18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2.xml"/><Relationship Id="rId1" Type="http://schemas.openxmlformats.org/officeDocument/2006/relationships/tags" Target="../tags/tag6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51.xml"/><Relationship Id="rId8" Type="http://schemas.openxmlformats.org/officeDocument/2006/relationships/tags" Target="../tags/tag650.xml"/><Relationship Id="rId7" Type="http://schemas.openxmlformats.org/officeDocument/2006/relationships/tags" Target="../tags/tag649.xml"/><Relationship Id="rId6" Type="http://schemas.openxmlformats.org/officeDocument/2006/relationships/tags" Target="../tags/tag648.xml"/><Relationship Id="rId5" Type="http://schemas.openxmlformats.org/officeDocument/2006/relationships/tags" Target="../tags/tag647.xml"/><Relationship Id="rId4" Type="http://schemas.openxmlformats.org/officeDocument/2006/relationships/image" Target="../media/image1.emf"/><Relationship Id="rId3" Type="http://schemas.openxmlformats.org/officeDocument/2006/relationships/tags" Target="../tags/tag646.xml"/><Relationship Id="rId2" Type="http://schemas.openxmlformats.org/officeDocument/2006/relationships/tags" Target="../tags/tag645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4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658.xml"/><Relationship Id="rId7" Type="http://schemas.openxmlformats.org/officeDocument/2006/relationships/tags" Target="../tags/tag657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4" Type="http://schemas.openxmlformats.org/officeDocument/2006/relationships/image" Target="../media/image1.emf"/><Relationship Id="rId3" Type="http://schemas.openxmlformats.org/officeDocument/2006/relationships/tags" Target="../tags/tag654.xml"/><Relationship Id="rId2" Type="http://schemas.openxmlformats.org/officeDocument/2006/relationships/tags" Target="../tags/tag65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659.xml"/><Relationship Id="rId1" Type="http://schemas.openxmlformats.org/officeDocument/2006/relationships/tags" Target="../tags/tag65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665.xml"/><Relationship Id="rId7" Type="http://schemas.openxmlformats.org/officeDocument/2006/relationships/image" Target="../media/image5.emf"/><Relationship Id="rId6" Type="http://schemas.openxmlformats.org/officeDocument/2006/relationships/tags" Target="../tags/tag664.xml"/><Relationship Id="rId5" Type="http://schemas.openxmlformats.org/officeDocument/2006/relationships/tags" Target="../tags/tag663.xml"/><Relationship Id="rId4" Type="http://schemas.openxmlformats.org/officeDocument/2006/relationships/tags" Target="../tags/tag662.xml"/><Relationship Id="rId3" Type="http://schemas.openxmlformats.org/officeDocument/2006/relationships/image" Target="../media/image1.emf"/><Relationship Id="rId2" Type="http://schemas.openxmlformats.org/officeDocument/2006/relationships/tags" Target="../tags/tag661.xml"/><Relationship Id="rId13" Type="http://schemas.openxmlformats.org/officeDocument/2006/relationships/slideLayout" Target="../slideLayouts/slideLayout61.xml"/><Relationship Id="rId12" Type="http://schemas.openxmlformats.org/officeDocument/2006/relationships/tags" Target="../tags/tag667.xml"/><Relationship Id="rId11" Type="http://schemas.openxmlformats.org/officeDocument/2006/relationships/image" Target="../media/image7.jpeg"/><Relationship Id="rId10" Type="http://schemas.openxmlformats.org/officeDocument/2006/relationships/tags" Target="../tags/tag666.xml"/><Relationship Id="rId1" Type="http://schemas.openxmlformats.org/officeDocument/2006/relationships/tags" Target="../tags/tag6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74.xml"/><Relationship Id="rId7" Type="http://schemas.openxmlformats.org/officeDocument/2006/relationships/tags" Target="../tags/tag673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image" Target="../media/image1.emf"/><Relationship Id="rId3" Type="http://schemas.openxmlformats.org/officeDocument/2006/relationships/tags" Target="../tags/tag670.xml"/><Relationship Id="rId2" Type="http://schemas.openxmlformats.org/officeDocument/2006/relationships/tags" Target="../tags/tag669.xml"/><Relationship Id="rId11" Type="http://schemas.openxmlformats.org/officeDocument/2006/relationships/slideLayout" Target="../slideLayouts/slideLayout61.xml"/><Relationship Id="rId10" Type="http://schemas.openxmlformats.org/officeDocument/2006/relationships/tags" Target="../tags/tag675.xml"/><Relationship Id="rId1" Type="http://schemas.openxmlformats.org/officeDocument/2006/relationships/tags" Target="../tags/tag6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tags" Target="../tags/tag682.xml"/><Relationship Id="rId7" Type="http://schemas.openxmlformats.org/officeDocument/2006/relationships/tags" Target="../tags/tag681.xml"/><Relationship Id="rId6" Type="http://schemas.openxmlformats.org/officeDocument/2006/relationships/tags" Target="../tags/tag680.xml"/><Relationship Id="rId5" Type="http://schemas.openxmlformats.org/officeDocument/2006/relationships/tags" Target="../tags/tag679.xml"/><Relationship Id="rId4" Type="http://schemas.openxmlformats.org/officeDocument/2006/relationships/image" Target="../media/image1.emf"/><Relationship Id="rId3" Type="http://schemas.openxmlformats.org/officeDocument/2006/relationships/tags" Target="../tags/tag678.xml"/><Relationship Id="rId2" Type="http://schemas.openxmlformats.org/officeDocument/2006/relationships/tags" Target="../tags/tag677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683.xml"/><Relationship Id="rId1" Type="http://schemas.openxmlformats.org/officeDocument/2006/relationships/tags" Target="../tags/tag67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image" Target="../media/image1.emf"/><Relationship Id="rId3" Type="http://schemas.openxmlformats.org/officeDocument/2006/relationships/tags" Target="../tags/tag686.xml"/><Relationship Id="rId2" Type="http://schemas.openxmlformats.org/officeDocument/2006/relationships/tags" Target="../tags/tag685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691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tags" Target="../tags/tag6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698.xml"/><Relationship Id="rId7" Type="http://schemas.openxmlformats.org/officeDocument/2006/relationships/tags" Target="../tags/tag697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image" Target="../media/image1.emf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43.xml"/><Relationship Id="rId11" Type="http://schemas.openxmlformats.org/officeDocument/2006/relationships/tags" Target="../tags/tag699.xml"/><Relationship Id="rId10" Type="http://schemas.openxmlformats.org/officeDocument/2006/relationships/image" Target="../media/image14.png"/><Relationship Id="rId1" Type="http://schemas.openxmlformats.org/officeDocument/2006/relationships/tags" Target="../tags/tag69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706.xml"/><Relationship Id="rId7" Type="http://schemas.openxmlformats.org/officeDocument/2006/relationships/tags" Target="../tags/tag705.xml"/><Relationship Id="rId6" Type="http://schemas.openxmlformats.org/officeDocument/2006/relationships/tags" Target="../tags/tag704.xml"/><Relationship Id="rId5" Type="http://schemas.openxmlformats.org/officeDocument/2006/relationships/tags" Target="../tags/tag703.xml"/><Relationship Id="rId4" Type="http://schemas.openxmlformats.org/officeDocument/2006/relationships/image" Target="../media/image1.emf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07.xml"/><Relationship Id="rId1" Type="http://schemas.openxmlformats.org/officeDocument/2006/relationships/tags" Target="../tags/tag7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714.xml"/><Relationship Id="rId7" Type="http://schemas.openxmlformats.org/officeDocument/2006/relationships/tags" Target="../tags/tag713.xml"/><Relationship Id="rId6" Type="http://schemas.openxmlformats.org/officeDocument/2006/relationships/tags" Target="../tags/tag712.xml"/><Relationship Id="rId5" Type="http://schemas.openxmlformats.org/officeDocument/2006/relationships/tags" Target="../tags/tag711.xml"/><Relationship Id="rId4" Type="http://schemas.openxmlformats.org/officeDocument/2006/relationships/image" Target="../media/image1.emf"/><Relationship Id="rId3" Type="http://schemas.openxmlformats.org/officeDocument/2006/relationships/tags" Target="../tags/tag710.xml"/><Relationship Id="rId2" Type="http://schemas.openxmlformats.org/officeDocument/2006/relationships/tags" Target="../tags/tag709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15.xml"/><Relationship Id="rId1" Type="http://schemas.openxmlformats.org/officeDocument/2006/relationships/tags" Target="../tags/tag70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722.xml"/><Relationship Id="rId7" Type="http://schemas.openxmlformats.org/officeDocument/2006/relationships/tags" Target="../tags/tag721.xml"/><Relationship Id="rId6" Type="http://schemas.openxmlformats.org/officeDocument/2006/relationships/tags" Target="../tags/tag720.xml"/><Relationship Id="rId5" Type="http://schemas.openxmlformats.org/officeDocument/2006/relationships/tags" Target="../tags/tag719.xml"/><Relationship Id="rId4" Type="http://schemas.openxmlformats.org/officeDocument/2006/relationships/image" Target="../media/image1.emf"/><Relationship Id="rId3" Type="http://schemas.openxmlformats.org/officeDocument/2006/relationships/tags" Target="../tags/tag718.xml"/><Relationship Id="rId2" Type="http://schemas.openxmlformats.org/officeDocument/2006/relationships/tags" Target="../tags/tag717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23.xml"/><Relationship Id="rId1" Type="http://schemas.openxmlformats.org/officeDocument/2006/relationships/tags" Target="../tags/tag71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tags" Target="../tags/tag730.xml"/><Relationship Id="rId7" Type="http://schemas.openxmlformats.org/officeDocument/2006/relationships/tags" Target="../tags/tag729.xml"/><Relationship Id="rId6" Type="http://schemas.openxmlformats.org/officeDocument/2006/relationships/tags" Target="../tags/tag728.xml"/><Relationship Id="rId5" Type="http://schemas.openxmlformats.org/officeDocument/2006/relationships/tags" Target="../tags/tag727.xml"/><Relationship Id="rId4" Type="http://schemas.openxmlformats.org/officeDocument/2006/relationships/image" Target="../media/image1.emf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731.xml"/><Relationship Id="rId1" Type="http://schemas.openxmlformats.org/officeDocument/2006/relationships/tags" Target="../tags/tag72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738.xml"/><Relationship Id="rId7" Type="http://schemas.openxmlformats.org/officeDocument/2006/relationships/tags" Target="../tags/tag737.xml"/><Relationship Id="rId6" Type="http://schemas.openxmlformats.org/officeDocument/2006/relationships/tags" Target="../tags/tag736.xml"/><Relationship Id="rId5" Type="http://schemas.openxmlformats.org/officeDocument/2006/relationships/tags" Target="../tags/tag735.xml"/><Relationship Id="rId4" Type="http://schemas.openxmlformats.org/officeDocument/2006/relationships/image" Target="../media/image1.emf"/><Relationship Id="rId3" Type="http://schemas.openxmlformats.org/officeDocument/2006/relationships/tags" Target="../tags/tag734.xml"/><Relationship Id="rId2" Type="http://schemas.openxmlformats.org/officeDocument/2006/relationships/tags" Target="../tags/tag733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740.xml"/><Relationship Id="rId11" Type="http://schemas.openxmlformats.org/officeDocument/2006/relationships/image" Target="../media/image20.png"/><Relationship Id="rId10" Type="http://schemas.openxmlformats.org/officeDocument/2006/relationships/tags" Target="../tags/tag739.xml"/><Relationship Id="rId1" Type="http://schemas.openxmlformats.org/officeDocument/2006/relationships/tags" Target="../tags/tag7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35113" y="3057525"/>
            <a:ext cx="6073775" cy="930275"/>
          </a:xfrm>
        </p:spPr>
        <p:txBody>
          <a:bodyPr lIns="90000" tIns="46800" rIns="90000" bIns="46800" anchor="b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6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</a:rPr>
              <a:t>一次性求职补贴个人申报操作流程</a:t>
            </a:r>
            <a:endParaRPr kumimoji="0" lang="zh-CN" altLang="en-US" sz="5400" b="1" i="0" u="none" strike="noStrike" kern="1200" cap="none" spc="600" normalizeH="0" baseline="0" noProof="1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itchFamily="18" charset="-122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1010" y="785495"/>
            <a:ext cx="8180705" cy="735965"/>
          </a:xfrm>
        </p:spPr>
        <p:txBody>
          <a:bodyPr/>
          <a:p>
            <a:pPr algn="ctr"/>
            <a:r>
              <a:rPr sz="2800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目录</a:t>
            </a:r>
            <a:endParaRPr sz="2800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6890" y="1639570"/>
            <a:ext cx="8124825" cy="3973830"/>
          </a:xfrm>
        </p:spPr>
        <p:txBody>
          <a:bodyPr/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</a:rPr>
              <a:t>一、申报提示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</a:rPr>
              <a:t>二、一次性求职补贴流程图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三、</a:t>
            </a: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一次性求职补贴</a:t>
            </a: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个人申报登录操作步骤演示（电脑端）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四、</a:t>
            </a: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一次性求职补贴</a:t>
            </a: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个人申报登录操作步骤演示（手机端）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b="1">
              <a:ea typeface="宋体" panose="02010600030101010101" pitchFamily="2" charset="-122"/>
            </a:endParaRPr>
          </a:p>
          <a:p/>
          <a:p/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19075" y="659130"/>
            <a:ext cx="8705850" cy="572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4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5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300480"/>
            <a:ext cx="8232775" cy="50133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、学生申报时，请确保已办理江</a:t>
            </a:r>
            <a:r>
              <a:rPr kumimoji="0" lang="zh-CN" altLang="en-US" sz="160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苏省社保卡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，并确认社保卡金融功能正常开通，后续补贴将直接发放到学生社保卡中。</a:t>
            </a:r>
            <a:endParaRPr kumimoji="0" lang="zh-CN" altLang="en-US" sz="1600" i="0" strike="noStrike" spc="50" baseline="0" noProof="0" dirty="0" smtClean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、学生满足以下一种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类型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即可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申请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1.城乡最低生活保障对象；2.来自零就业家庭，或农村零转移家庭；3.至毕业学年持续享受民政部门基本生活补贴的孤儿、‌事实无人抚养儿童‌；4.持证残疾人；5.毕业学年获得国家助学贷款；6.特困人员。毕业生只可按一种身份享受补贴。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、学生申报两种途径：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登录网办大厅，登录地址：https://rs.jshrss.jiangsu.gov.cn/；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下载江苏智慧人社</a:t>
            </a: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登录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手机</a:t>
            </a:r>
            <a:r>
              <a:rPr altLang="zh-CN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；或登录江苏智慧人社微信小程序。</a:t>
            </a:r>
            <a:endParaRPr kumimoji="0" altLang="zh-CN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1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kumimoji="0" lang="zh-CN" altLang="en-US" sz="1600" b="1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、申请人：</a:t>
            </a:r>
            <a:r>
              <a:rPr altLang="zh-CN" sz="16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2027届毕业生；</a:t>
            </a:r>
            <a:r>
              <a:rPr lang="zh-CN" altLang="en-US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申报日期：</a:t>
            </a:r>
            <a:r>
              <a:rPr altLang="zh-CN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2026.09.01-2026.09.30</a:t>
            </a:r>
            <a:r>
              <a:rPr lang="zh-CN" altLang="zh-CN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sz="1600" b="1" spc="50" noProof="0" dirty="0" smtClean="0">
              <a:ln w="3175">
                <a:noFill/>
                <a:prstDash val="dash"/>
              </a:ln>
              <a:solidFill>
                <a:srgbClr val="FF000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600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注：目前部分类型人员系统可直接核准，已核准身份的无需提供任何材料。身份未核准的，另需上传对应的身份证明材料。</a:t>
            </a:r>
            <a:endParaRPr kumimoji="0" altLang="zh-CN" sz="1600" b="0" i="0" strike="noStrike" spc="50" baseline="0" noProof="0" dirty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zh-CN" sz="1600" b="0" i="0" strike="noStrike" spc="50" baseline="0" noProof="0" dirty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611505" y="764540"/>
            <a:ext cx="8232775" cy="53594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一、申报提示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itle 6"/>
          <p:cNvSpPr txBox="1"/>
          <p:nvPr>
            <p:custDataLst>
              <p:tags r:id="rId7"/>
            </p:custDataLst>
          </p:nvPr>
        </p:nvSpPr>
        <p:spPr>
          <a:xfrm>
            <a:off x="219075" y="1212850"/>
            <a:ext cx="8469630" cy="71056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二、求职创业补贴流程图</a:t>
            </a:r>
            <a:endParaRPr kumimoji="0" lang="zh-CN" altLang="en-US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2" descr="C:\Users\Administrator\Desktop\求职创业补贴微信宣传流程图.png求职创业补贴微信宣传流程图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213" r="1213"/>
          <a:stretch>
            <a:fillRect/>
          </a:stretch>
        </p:blipFill>
        <p:spPr>
          <a:xfrm>
            <a:off x="1475105" y="2100580"/>
            <a:ext cx="5179060" cy="329692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7"/>
          <p:cNvSpPr/>
          <p:nvPr>
            <p:custDataLst>
              <p:tags r:id="rId1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2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4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4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5560" y="842645"/>
            <a:ext cx="4104005" cy="323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3" descr="16608944734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39565" y="842645"/>
            <a:ext cx="3959860" cy="32423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130" y="420370"/>
            <a:ext cx="8768080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学生进入网上办事服务大厅页面，点击【请登录】进入注册登录页面</a:t>
            </a:r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35560" y="-254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sz="1800" b="1">
                <a:ea typeface="宋体" panose="02010600030101010101" pitchFamily="2" charset="-122"/>
              </a:rPr>
              <a:t>三、一次性求职补贴个人申报（电脑端）</a:t>
            </a:r>
            <a:endParaRPr lang="zh-CN" altLang="en-US" sz="1800" b="1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139565" y="4076700"/>
            <a:ext cx="3960495" cy="2702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35560" y="5529580"/>
            <a:ext cx="4572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800" b="1">
                <a:latin typeface="Calibri" panose="020F0502020204030204" pitchFamily="34" charset="0"/>
                <a:sym typeface="+mn-ea"/>
              </a:rPr>
              <a:t>（如申请人暂未实名注册的，请先注册）</a:t>
            </a:r>
            <a:endParaRPr lang="zh-CN" altLang="en-US" sz="1800" b="1">
              <a:latin typeface="Calibri" panose="020F0502020204030204" pitchFamily="34" charset="0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6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7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99884" y="885031"/>
            <a:ext cx="8232775" cy="3465513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、学生登录网办大厅，选择个人办事，在搜索框中输入求职创业补贴，进行搜索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页面显示出了就业补贴，点击就业补贴，前面的红色三角，会显示子菜单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、点击【求职创业补贴个人申报】右侧的【申报】按钮进入申报页面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99884" y="8883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：一次性求职补贴个人申报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807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97" y="1827226"/>
            <a:ext cx="8769985" cy="39643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-17462" y="444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15900" y="777240"/>
            <a:ext cx="8385175" cy="34544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.学生登录进入申报页面，填报信息完成后点击提交，等待学校和人社审核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07315" y="116840"/>
            <a:ext cx="8246110" cy="66040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：一次性求职补贴个人申报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695" y="1437005"/>
            <a:ext cx="8207375" cy="510794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-1226" y="116632"/>
            <a:ext cx="9344616" cy="5610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27012" y="796907"/>
            <a:ext cx="8232775" cy="351028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</a:pPr>
            <a:r>
              <a:rPr lang="zh-CN" altLang="en-US" sz="100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学生了解申报审核流程，登录之后点击个人姓名，点击【个人中心】进入，点击【办理中】可以看到自己申请的求职创业补贴个人申报的记录，</a:t>
            </a:r>
            <a:r>
              <a:rPr lang="zh-CN" altLang="en-US" sz="10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审核状态：显示“复审通过”的，则为申报有效，</a:t>
            </a:r>
            <a:r>
              <a:rPr lang="zh-CN" altLang="en-US" sz="100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点击【查看进度】可以看到详细情况。后续进入求职创业补贴学校申领环节，个人无法查看。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67322" y="9119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：查看一次性求职补贴个人申报进程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397" y="1427289"/>
            <a:ext cx="6003925" cy="29895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2736" y="2839720"/>
            <a:ext cx="6094095" cy="3050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36039" y="3429197"/>
            <a:ext cx="5059680" cy="243903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165217" y="799782"/>
            <a:ext cx="8232775" cy="3565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、学生下载江苏智慧人社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或搜索江苏智慧人社微信小程序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、点击右下角【我的】进入页面登录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86690" y="100330"/>
            <a:ext cx="8225790" cy="55118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endParaRPr lang="zh-CN" sz="2700" b="1">
              <a:ea typeface="宋体" panose="02010600030101010101" pitchFamily="2" charset="-122"/>
              <a:sym typeface="+mn-ea"/>
            </a:endParaRPr>
          </a:p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lang="zh-CN" sz="2700" b="1">
                <a:ea typeface="宋体" panose="02010600030101010101" pitchFamily="2" charset="-122"/>
                <a:sym typeface="+mn-ea"/>
              </a:rPr>
              <a:t>四、一次性求职补贴个人申报（手机端）</a:t>
            </a:r>
            <a:endParaRPr lang="zh-CN" altLang="en-US" sz="2700" b="1">
              <a:ea typeface="宋体" panose="02010600030101010101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5480" y="1536065"/>
            <a:ext cx="2861310" cy="5088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79365" y="1556385"/>
            <a:ext cx="2875915" cy="511429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4569460" cy="3692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、学生点击【注册】进入注册页面，根据页面内容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、填写内容，勾选下方已阅读，点击【注册】进行相应的注册操作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个人注册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35550" y="226695"/>
            <a:ext cx="3576320" cy="625030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2018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3960495" cy="3311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、学生在【我的】页面点击右上角【登录】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、进入登录页面选择登录方式，输入登录账号进行登录操作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手机端登录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27983" y="188639"/>
            <a:ext cx="3631753" cy="6458121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28126" cy="69573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30530" y="675640"/>
            <a:ext cx="4140835" cy="468249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.学生登录江苏智慧人社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或微信小程序，有以下几种方法进入个人申报页面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、页面正上面输入：求职创业补贴进行搜索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、点击页面正下方的【服务】就业模块内容，点击【就业补贴】可以看到求职创业补贴申报模块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45415" y="-77431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：一次性求职补贴个人申报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7110" y="836792"/>
            <a:ext cx="3149901" cy="5601291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12725" y="657225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、学生进入求职创业补贴个人申报页面填写页面信息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、选择毕业生类型，点击下方的【上传材料】进行材料的上传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、点击右下角【提交】按钮完成操作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、申报过程中若出现提示，请按提示信息做相应修改完善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227012" y="-12700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：一次性求职补贴个人申报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59755" y="695960"/>
            <a:ext cx="2799715" cy="605917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281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198908" y="764704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A、学生申报提交之后可以在【我的】-【我的办件】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、进入查询办件审核详情，</a:t>
            </a:r>
            <a:r>
              <a:rPr lang="zh-CN" altLang="en-US" sz="135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审核状态：显示“复审通过”的，则为申报有效。后续进入求职创业补贴学校申领环节，个人无法查看。</a:t>
            </a:r>
            <a:endParaRPr kumimoji="0" altLang="zh-CN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213195" y="62706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手机端查看办件流程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4045" y="1899285"/>
            <a:ext cx="2948940" cy="47231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4070985" y="1899285"/>
            <a:ext cx="2741295" cy="469709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6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3_1*a*1"/>
  <p:tag name="KSO_WM_TEMPLATE_CATEGORY" val="custom"/>
  <p:tag name="KSO_WM_TEMPLATE_INDEX" val="20202543"/>
  <p:tag name="KSO_WM_UNIT_LAYERLEVEL" val="1"/>
  <p:tag name="KSO_WM_TAG_VERSION" val="1.0"/>
  <p:tag name="KSO_WM_BEAUTIFY_FLAG" val="#wm#"/>
  <p:tag name="KSO_WM_UNIT_PRESET_TEXT" val="简约工作汇报模板"/>
</p:tagLst>
</file>

<file path=ppt/tags/tag642.xml><?xml version="1.0" encoding="utf-8"?>
<p:tagLst xmlns:p="http://schemas.openxmlformats.org/presentationml/2006/main">
  <p:tag name="KSO_WM_TEMPLATE_THUMBS_INDEX" val="1、4、7、8、10、11、12、13、15"/>
  <p:tag name="KSO_WM_SLIDE_ID" val="custom2020254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  <p:tag name="KSO_WM_SLIDE_LAYOUT" val="a_b"/>
  <p:tag name="KSO_WM_SLIDE_LAYOUT_CNT" val="1_3"/>
</p:tagLst>
</file>

<file path=ppt/tags/tag64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3"/>
</p:tagLst>
</file>

<file path=ppt/tags/tag6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5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8.xml><?xml version="1.0" encoding="utf-8"?>
<p:tagLst xmlns:p="http://schemas.openxmlformats.org/presentationml/2006/main">
  <p:tag name="KSO_WM_BEAUTIFY_FLAG" val=""/>
</p:tagLst>
</file>

<file path=ppt/tags/tag65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BEAUTIFY_FLAG" val="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UNIT_PLACING_PICTURE_USER_VIEWPORT" val="{&quot;height&quot;:4575,&quot;width&quot;:8310}"/>
  <p:tag name="KSO_WM_BEAUTIFY_FLAG" val=""/>
</p:tagLst>
</file>

<file path=ppt/tags/tag66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7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7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8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8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06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0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1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1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2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2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2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9.xml><?xml version="1.0" encoding="utf-8"?>
<p:tagLst xmlns:p="http://schemas.openxmlformats.org/presentationml/2006/main">
  <p:tag name="KSO_WM_UNIT_PLACING_PICTURE_USER_VIEWPORT" val="{&quot;height&quot;:8493,&quot;width&quot;:4776}"/>
</p:tagLst>
</file>

<file path=ppt/tags/tag740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41.xml><?xml version="1.0" encoding="utf-8"?>
<p:tagLst xmlns:p="http://schemas.openxmlformats.org/presentationml/2006/main">
  <p:tag name="KSO_WPP_MARK_KEY" val="91a90cce-6912-4cb5-b744-cb2e79cee92d"/>
  <p:tag name="COMMONDATA" val="eyJoZGlkIjoiNzE4MDg4Zjk3ZDcyM2RkZGQ4YTc0NDM0ODQxOTlkNzQifQ=="/>
</p:tagLst>
</file>

<file path=ppt/theme/theme1.xml><?xml version="1.0" encoding="utf-8"?>
<a:theme xmlns:a="http://schemas.openxmlformats.org/drawingml/2006/main" name="1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1364</Words>
  <Application>WPS 演示</Application>
  <PresentationFormat>全屏显示(4:3)</PresentationFormat>
  <Paragraphs>85</Paragraphs>
  <Slides>14</Slides>
  <Notes>11</Notes>
  <HiddenSlides>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14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汉仪旗黑-85S</vt:lpstr>
      <vt:lpstr>黑体</vt:lpstr>
      <vt:lpstr>Viner Hand ITC</vt:lpstr>
      <vt:lpstr>Segoe UI</vt:lpstr>
      <vt:lpstr>Calibri</vt:lpstr>
      <vt:lpstr>Arial Unicode MS</vt:lpstr>
      <vt:lpstr>汉仪旗黑-85S</vt:lpstr>
      <vt:lpstr>1_Office 主题​​</vt:lpstr>
      <vt:lpstr>2_Office 主题​​</vt:lpstr>
      <vt:lpstr>3_Office 主题​​</vt:lpstr>
      <vt:lpstr>4_Office 主题​​</vt:lpstr>
      <vt:lpstr>5_Office 主题​​</vt:lpstr>
      <vt:lpstr>一次性求职补贴个人申报操作流程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江苏省人社一体化平台培训操作手册</dc:title>
  <dc:creator>lenovo</dc:creator>
  <cp:lastModifiedBy>何婷婷</cp:lastModifiedBy>
  <cp:revision>303</cp:revision>
  <dcterms:created xsi:type="dcterms:W3CDTF">2021-03-13T02:53:00Z</dcterms:created>
  <dcterms:modified xsi:type="dcterms:W3CDTF">2026-08-31T01:57:15Z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BE8E1DB3B3E9471EBE8A80A2D9B1D578_13</vt:lpwstr>
  </property>
</Properties>
</file>